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0" r:id="rId2"/>
    <p:sldId id="271" r:id="rId3"/>
    <p:sldId id="269" r:id="rId4"/>
    <p:sldId id="267" r:id="rId5"/>
    <p:sldId id="268" r:id="rId6"/>
    <p:sldId id="257" r:id="rId7"/>
    <p:sldId id="258" r:id="rId8"/>
    <p:sldId id="259" r:id="rId9"/>
    <p:sldId id="274" r:id="rId10"/>
    <p:sldId id="260" r:id="rId11"/>
    <p:sldId id="256" r:id="rId12"/>
    <p:sldId id="262" r:id="rId13"/>
    <p:sldId id="261" r:id="rId14"/>
    <p:sldId id="263" r:id="rId15"/>
    <p:sldId id="264" r:id="rId16"/>
    <p:sldId id="272" r:id="rId17"/>
    <p:sldId id="273" r:id="rId18"/>
    <p:sldId id="265" r:id="rId19"/>
    <p:sldId id="266" r:id="rId20"/>
    <p:sldId id="275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8764" autoAdjust="0"/>
  </p:normalViewPr>
  <p:slideViewPr>
    <p:cSldViewPr snapToGrid="0">
      <p:cViewPr varScale="1">
        <p:scale>
          <a:sx n="46" d="100"/>
          <a:sy n="46" d="100"/>
        </p:scale>
        <p:origin x="58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https://commons.wikimedia.org/wiki/File:Nature_volume_536_number_7617_cover_displaying_an_artist%E2%80%99s_impression_of_Proxima_Centauri_b.jpg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webp"/><Relationship Id="rId7" Type="http://schemas.openxmlformats.org/officeDocument/2006/relationships/image" Target="../media/image42.png"/><Relationship Id="rId12" Type="http://schemas.openxmlformats.org/officeDocument/2006/relationships/image" Target="../media/image47.webp"/><Relationship Id="rId2" Type="http://schemas.openxmlformats.org/officeDocument/2006/relationships/image" Target="../media/image38.web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webp"/><Relationship Id="rId5" Type="http://schemas.openxmlformats.org/officeDocument/2006/relationships/image" Target="../media/image9.png"/><Relationship Id="rId10" Type="http://schemas.openxmlformats.org/officeDocument/2006/relationships/image" Target="../media/image45.webp"/><Relationship Id="rId4" Type="http://schemas.openxmlformats.org/officeDocument/2006/relationships/image" Target="../media/image40.webp"/><Relationship Id="rId9" Type="http://schemas.openxmlformats.org/officeDocument/2006/relationships/image" Target="../media/image44.web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ECA2573B-BE84-2575-CC85-4A24431F62D1}"/>
              </a:ext>
            </a:extLst>
          </p:cNvPr>
          <p:cNvGrpSpPr/>
          <p:nvPr/>
        </p:nvGrpSpPr>
        <p:grpSpPr>
          <a:xfrm rot="5400000">
            <a:off x="435412" y="1398369"/>
            <a:ext cx="1934308" cy="1615720"/>
            <a:chOff x="3130062" y="826477"/>
            <a:chExt cx="1934308" cy="1615720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F9995FE6-71B3-0DAB-7E38-56F3E30B12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95D48CEC-2E47-B583-41E7-30390D3C01D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203B7E8E-281E-5BCC-8244-8C3187A81FF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BCD96FE0-69A5-E152-7979-878631D43074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4761BDD-DFB4-EC3F-6643-F75D20608BF4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2F62B35-D472-BC21-3517-F44A51E9FBC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A75922B-F8BA-38EF-E01F-78F25FDB09C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C8A54B8-AA3F-F05B-9AAE-9A1A3F5FCD1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D5467D8-7A53-D6B4-338B-B4C9CB0287B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F15A1A3-9B24-E030-28CE-E7D1F271A39B}"/>
                </a:ext>
              </a:extLst>
            </p:cNvPr>
            <p:cNvCxnSpPr>
              <a:cxnSpLocks/>
              <a:stCxn id="3" idx="6"/>
              <a:endCxn id="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AF0BBD0-45C0-81A3-90ED-D6508DC25811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D95F9957-CC20-A262-F01A-62D876CD545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427E4E6F-99BC-C37E-5B8A-B33C2576147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2A04FB-4441-F044-352E-F595D400EE6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D96266F3-2470-2661-A5B5-B4BA1C85B55E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54F496C-62DA-E1A8-651B-D2FD118A214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DC41AFD3-1053-90B7-A07C-9CC9E1933DE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C2C3F77-074D-34F8-FD81-DF02023057D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52E8CA3F-C6B1-1D6B-A6E9-5C090E459F20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BE4E84B-90F0-B157-CAD7-053D539703F0}"/>
              </a:ext>
            </a:extLst>
          </p:cNvPr>
          <p:cNvSpPr/>
          <p:nvPr/>
        </p:nvSpPr>
        <p:spPr>
          <a:xfrm>
            <a:off x="433445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9B82929-45EE-E106-AC38-1807BE5113E1}"/>
              </a:ext>
            </a:extLst>
          </p:cNvPr>
          <p:cNvSpPr/>
          <p:nvPr/>
        </p:nvSpPr>
        <p:spPr>
          <a:xfrm>
            <a:off x="623944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03111EA-A49A-2DB0-2111-6A31B2F7E560}"/>
              </a:ext>
            </a:extLst>
          </p:cNvPr>
          <p:cNvSpPr/>
          <p:nvPr/>
        </p:nvSpPr>
        <p:spPr>
          <a:xfrm>
            <a:off x="1198376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E959A45-C5DE-552F-82CA-392E9F751789}"/>
              </a:ext>
            </a:extLst>
          </p:cNvPr>
          <p:cNvSpPr/>
          <p:nvPr/>
        </p:nvSpPr>
        <p:spPr>
          <a:xfrm>
            <a:off x="1817632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ella a 5 punte 86">
            <a:extLst>
              <a:ext uri="{FF2B5EF4-FFF2-40B4-BE49-F238E27FC236}">
                <a16:creationId xmlns:a16="http://schemas.microsoft.com/office/drawing/2014/main" id="{A029B3AC-C49B-B932-E0B7-C97DC1CB07FD}"/>
              </a:ext>
            </a:extLst>
          </p:cNvPr>
          <p:cNvSpPr/>
          <p:nvPr/>
        </p:nvSpPr>
        <p:spPr>
          <a:xfrm>
            <a:off x="796690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ella a 5 punte 87">
            <a:extLst>
              <a:ext uri="{FF2B5EF4-FFF2-40B4-BE49-F238E27FC236}">
                <a16:creationId xmlns:a16="http://schemas.microsoft.com/office/drawing/2014/main" id="{E562ABD0-2692-CF17-BE24-C972671A0464}"/>
              </a:ext>
            </a:extLst>
          </p:cNvPr>
          <p:cNvSpPr/>
          <p:nvPr/>
        </p:nvSpPr>
        <p:spPr>
          <a:xfrm>
            <a:off x="1472434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ccia in giù 90">
            <a:extLst>
              <a:ext uri="{FF2B5EF4-FFF2-40B4-BE49-F238E27FC236}">
                <a16:creationId xmlns:a16="http://schemas.microsoft.com/office/drawing/2014/main" id="{EC727556-222F-5736-1323-ED4B4909FB3E}"/>
              </a:ext>
            </a:extLst>
          </p:cNvPr>
          <p:cNvSpPr/>
          <p:nvPr/>
        </p:nvSpPr>
        <p:spPr>
          <a:xfrm>
            <a:off x="1117433" y="3383361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ccia in giù 91">
            <a:extLst>
              <a:ext uri="{FF2B5EF4-FFF2-40B4-BE49-F238E27FC236}">
                <a16:creationId xmlns:a16="http://schemas.microsoft.com/office/drawing/2014/main" id="{EDD4D67C-CA83-5553-8FB3-2C6086FF6991}"/>
              </a:ext>
            </a:extLst>
          </p:cNvPr>
          <p:cNvSpPr/>
          <p:nvPr/>
        </p:nvSpPr>
        <p:spPr>
          <a:xfrm>
            <a:off x="1198375" y="725829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1F5FA964-700C-FFB4-442B-F78D1BAD8DF3}"/>
              </a:ext>
            </a:extLst>
          </p:cNvPr>
          <p:cNvGrpSpPr/>
          <p:nvPr/>
        </p:nvGrpSpPr>
        <p:grpSpPr>
          <a:xfrm rot="5400000">
            <a:off x="3511765" y="1398369"/>
            <a:ext cx="1934308" cy="1615720"/>
            <a:chOff x="3130062" y="826477"/>
            <a:chExt cx="1934308" cy="1615720"/>
          </a:xfrm>
        </p:grpSpPr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1A15B531-EB61-13C2-D87C-5DFA1C0FB9C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2A6DF2A8-6AA2-D590-C519-E6F1C8DBEA5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A2A6908A-981E-0A98-757C-719FCACC661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e 96">
              <a:extLst>
                <a:ext uri="{FF2B5EF4-FFF2-40B4-BE49-F238E27FC236}">
                  <a16:creationId xmlns:a16="http://schemas.microsoft.com/office/drawing/2014/main" id="{35FB7727-8D94-0F6E-084D-F17A9C17521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4014518A-9D08-F5CE-DE29-E811152560B2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e 98">
              <a:extLst>
                <a:ext uri="{FF2B5EF4-FFF2-40B4-BE49-F238E27FC236}">
                  <a16:creationId xmlns:a16="http://schemas.microsoft.com/office/drawing/2014/main" id="{3506FE3D-00B3-0BFF-5824-1A05D28C946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e 99">
              <a:extLst>
                <a:ext uri="{FF2B5EF4-FFF2-40B4-BE49-F238E27FC236}">
                  <a16:creationId xmlns:a16="http://schemas.microsoft.com/office/drawing/2014/main" id="{D4E5D03C-66ED-B1BF-EFC4-160FB90CF8DB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E9CC0330-96CE-F6AE-6FDF-F8B583EECF6D}"/>
                </a:ext>
              </a:extLst>
            </p:cNvPr>
            <p:cNvCxnSpPr>
              <a:stCxn id="94" idx="6"/>
              <a:endCxn id="97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A331942F-2591-9B02-5267-B776CA69AF77}"/>
                </a:ext>
              </a:extLst>
            </p:cNvPr>
            <p:cNvCxnSpPr>
              <a:cxnSpLocks/>
              <a:stCxn id="95" idx="6"/>
              <a:endCxn id="97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>
              <a:extLst>
                <a:ext uri="{FF2B5EF4-FFF2-40B4-BE49-F238E27FC236}">
                  <a16:creationId xmlns:a16="http://schemas.microsoft.com/office/drawing/2014/main" id="{F98545D5-2CF6-C868-9599-DBC78A3C0A7F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>
              <a:extLst>
                <a:ext uri="{FF2B5EF4-FFF2-40B4-BE49-F238E27FC236}">
                  <a16:creationId xmlns:a16="http://schemas.microsoft.com/office/drawing/2014/main" id="{1D619A04-2DE3-EF5D-77D6-229134047B86}"/>
                </a:ext>
              </a:extLst>
            </p:cNvPr>
            <p:cNvCxnSpPr>
              <a:cxnSpLocks/>
              <a:stCxn id="95" idx="6"/>
              <a:endCxn id="98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>
              <a:extLst>
                <a:ext uri="{FF2B5EF4-FFF2-40B4-BE49-F238E27FC236}">
                  <a16:creationId xmlns:a16="http://schemas.microsoft.com/office/drawing/2014/main" id="{E3F64722-20E9-5987-4552-BCC5C2F5E03C}"/>
                </a:ext>
              </a:extLst>
            </p:cNvPr>
            <p:cNvCxnSpPr>
              <a:cxnSpLocks/>
              <a:stCxn id="94" idx="6"/>
              <a:endCxn id="99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>
              <a:extLst>
                <a:ext uri="{FF2B5EF4-FFF2-40B4-BE49-F238E27FC236}">
                  <a16:creationId xmlns:a16="http://schemas.microsoft.com/office/drawing/2014/main" id="{C4253D0A-8E70-D819-B673-0DA5FA26E67E}"/>
                </a:ext>
              </a:extLst>
            </p:cNvPr>
            <p:cNvCxnSpPr>
              <a:cxnSpLocks/>
              <a:stCxn id="95" idx="6"/>
              <a:endCxn id="99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>
              <a:extLst>
                <a:ext uri="{FF2B5EF4-FFF2-40B4-BE49-F238E27FC236}">
                  <a16:creationId xmlns:a16="http://schemas.microsoft.com/office/drawing/2014/main" id="{24FCC33A-AFCD-7A43-3021-FD3B43ECA77F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9F419115-C123-B9D5-0778-B8E35F0CA5F7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0184FC3A-7EA0-306E-6252-390C895D1170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771F0DDE-9EDA-E439-25DB-0393C8A4DE08}"/>
                </a:ext>
              </a:extLst>
            </p:cNvPr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>
              <a:extLst>
                <a:ext uri="{FF2B5EF4-FFF2-40B4-BE49-F238E27FC236}">
                  <a16:creationId xmlns:a16="http://schemas.microsoft.com/office/drawing/2014/main" id="{3C30AB25-16F9-EDD2-6CFE-BECA09261DA1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>
              <a:extLst>
                <a:ext uri="{FF2B5EF4-FFF2-40B4-BE49-F238E27FC236}">
                  <a16:creationId xmlns:a16="http://schemas.microsoft.com/office/drawing/2014/main" id="{8DC2B8BF-569D-E4A0-AFF4-F0F792C1D5E6}"/>
                </a:ext>
              </a:extLst>
            </p:cNvPr>
            <p:cNvCxnSpPr>
              <a:cxnSpLocks/>
              <a:stCxn id="99" idx="6"/>
              <a:endCxn id="100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ttangolo con angoli arrotondati 112">
            <a:extLst>
              <a:ext uri="{FF2B5EF4-FFF2-40B4-BE49-F238E27FC236}">
                <a16:creationId xmlns:a16="http://schemas.microsoft.com/office/drawing/2014/main" id="{BE98806F-3FD4-04CB-0BDE-A6F477886200}"/>
              </a:ext>
            </a:extLst>
          </p:cNvPr>
          <p:cNvSpPr/>
          <p:nvPr/>
        </p:nvSpPr>
        <p:spPr>
          <a:xfrm>
            <a:off x="3509798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920E56C0-186F-AF56-2CFD-9C76B3220ECE}"/>
              </a:ext>
            </a:extLst>
          </p:cNvPr>
          <p:cNvSpPr/>
          <p:nvPr/>
        </p:nvSpPr>
        <p:spPr>
          <a:xfrm>
            <a:off x="3700297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8493AB95-12ED-D0A0-A94B-B4CD73913FC4}"/>
              </a:ext>
            </a:extLst>
          </p:cNvPr>
          <p:cNvSpPr/>
          <p:nvPr/>
        </p:nvSpPr>
        <p:spPr>
          <a:xfrm>
            <a:off x="4274729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32D3578D-409A-CEEE-9902-E96571B7E49D}"/>
              </a:ext>
            </a:extLst>
          </p:cNvPr>
          <p:cNvSpPr/>
          <p:nvPr/>
        </p:nvSpPr>
        <p:spPr>
          <a:xfrm>
            <a:off x="4893985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ella a 5 punte 116">
            <a:extLst>
              <a:ext uri="{FF2B5EF4-FFF2-40B4-BE49-F238E27FC236}">
                <a16:creationId xmlns:a16="http://schemas.microsoft.com/office/drawing/2014/main" id="{9FA385CA-ACD3-FFA8-6FF2-8804D23BD08D}"/>
              </a:ext>
            </a:extLst>
          </p:cNvPr>
          <p:cNvSpPr/>
          <p:nvPr/>
        </p:nvSpPr>
        <p:spPr>
          <a:xfrm>
            <a:off x="3873043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ella a 5 punte 117">
            <a:extLst>
              <a:ext uri="{FF2B5EF4-FFF2-40B4-BE49-F238E27FC236}">
                <a16:creationId xmlns:a16="http://schemas.microsoft.com/office/drawing/2014/main" id="{94B14EC5-40C5-EC0E-410F-31CF2C219118}"/>
              </a:ext>
            </a:extLst>
          </p:cNvPr>
          <p:cNvSpPr/>
          <p:nvPr/>
        </p:nvSpPr>
        <p:spPr>
          <a:xfrm>
            <a:off x="4548787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C039A9DE-AE49-F77A-EB55-A30A23AA333D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 flipH="1">
            <a:off x="4084059" y="687954"/>
            <a:ext cx="1020942" cy="2963074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383A808A-8FD2-89DA-0499-24C3843157C0}"/>
              </a:ext>
            </a:extLst>
          </p:cNvPr>
          <p:cNvCxnSpPr>
            <a:cxnSpLocks/>
            <a:stCxn id="114" idx="4"/>
            <a:endCxn id="118" idx="0"/>
          </p:cNvCxnSpPr>
          <p:nvPr/>
        </p:nvCxnSpPr>
        <p:spPr>
          <a:xfrm>
            <a:off x="3911313" y="685800"/>
            <a:ext cx="848490" cy="296013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21F658B5-0AF7-66D0-69E8-D19530107520}"/>
              </a:ext>
            </a:extLst>
          </p:cNvPr>
          <p:cNvCxnSpPr>
            <a:cxnSpLocks/>
            <a:stCxn id="115" idx="4"/>
            <a:endCxn id="118" idx="0"/>
          </p:cNvCxnSpPr>
          <p:nvPr/>
        </p:nvCxnSpPr>
        <p:spPr>
          <a:xfrm>
            <a:off x="4485745" y="677180"/>
            <a:ext cx="274058" cy="2968757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E10C5943-6FEA-5DCE-AA66-F2C72FF307C4}"/>
              </a:ext>
            </a:extLst>
          </p:cNvPr>
          <p:cNvCxnSpPr>
            <a:cxnSpLocks/>
            <a:stCxn id="114" idx="4"/>
            <a:endCxn id="117" idx="0"/>
          </p:cNvCxnSpPr>
          <p:nvPr/>
        </p:nvCxnSpPr>
        <p:spPr>
          <a:xfrm>
            <a:off x="3911313" y="685800"/>
            <a:ext cx="172746" cy="29652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561AA67D-AF8D-9C92-17D5-E1CAAADACFEB}"/>
              </a:ext>
            </a:extLst>
          </p:cNvPr>
          <p:cNvCxnSpPr>
            <a:cxnSpLocks/>
            <a:stCxn id="115" idx="4"/>
            <a:endCxn id="117" idx="0"/>
          </p:cNvCxnSpPr>
          <p:nvPr/>
        </p:nvCxnSpPr>
        <p:spPr>
          <a:xfrm flipH="1">
            <a:off x="4084059" y="677180"/>
            <a:ext cx="401686" cy="297384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B74ADAEF-F529-0B13-13DE-6D079B9AD4F9}"/>
              </a:ext>
            </a:extLst>
          </p:cNvPr>
          <p:cNvCxnSpPr>
            <a:cxnSpLocks/>
            <a:stCxn id="116" idx="4"/>
            <a:endCxn id="118" idx="0"/>
          </p:cNvCxnSpPr>
          <p:nvPr/>
        </p:nvCxnSpPr>
        <p:spPr>
          <a:xfrm flipH="1">
            <a:off x="4759803" y="687954"/>
            <a:ext cx="345198" cy="2957983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po 139">
            <a:extLst>
              <a:ext uri="{FF2B5EF4-FFF2-40B4-BE49-F238E27FC236}">
                <a16:creationId xmlns:a16="http://schemas.microsoft.com/office/drawing/2014/main" id="{8BF86F05-770B-9B6D-C957-D1A51AC401BF}"/>
              </a:ext>
            </a:extLst>
          </p:cNvPr>
          <p:cNvGrpSpPr/>
          <p:nvPr/>
        </p:nvGrpSpPr>
        <p:grpSpPr>
          <a:xfrm rot="5400000">
            <a:off x="6275619" y="1380166"/>
            <a:ext cx="1934308" cy="1615720"/>
            <a:chOff x="3130062" y="826477"/>
            <a:chExt cx="1934308" cy="1615720"/>
          </a:xfrm>
        </p:grpSpPr>
        <p:sp>
          <p:nvSpPr>
            <p:cNvPr id="141" name="Ovale 140">
              <a:extLst>
                <a:ext uri="{FF2B5EF4-FFF2-40B4-BE49-F238E27FC236}">
                  <a16:creationId xmlns:a16="http://schemas.microsoft.com/office/drawing/2014/main" id="{65C0CC4F-9BF1-72E8-EA4B-98F8905C11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e 141">
              <a:extLst>
                <a:ext uri="{FF2B5EF4-FFF2-40B4-BE49-F238E27FC236}">
                  <a16:creationId xmlns:a16="http://schemas.microsoft.com/office/drawing/2014/main" id="{516EA0CA-D4C0-8A2C-1A6C-3BDF1CD82CE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CB1976A-FAC4-F027-702B-81B7DDF7D1AE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e 143">
              <a:extLst>
                <a:ext uri="{FF2B5EF4-FFF2-40B4-BE49-F238E27FC236}">
                  <a16:creationId xmlns:a16="http://schemas.microsoft.com/office/drawing/2014/main" id="{07C23196-910C-F5DE-88F2-64458732872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e 144">
              <a:extLst>
                <a:ext uri="{FF2B5EF4-FFF2-40B4-BE49-F238E27FC236}">
                  <a16:creationId xmlns:a16="http://schemas.microsoft.com/office/drawing/2014/main" id="{1DBB14B8-69D3-2733-DC83-450402F3E00C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e 145">
              <a:extLst>
                <a:ext uri="{FF2B5EF4-FFF2-40B4-BE49-F238E27FC236}">
                  <a16:creationId xmlns:a16="http://schemas.microsoft.com/office/drawing/2014/main" id="{F00A1A81-BA67-7326-60E4-FDBBCA1EABF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e 146">
              <a:extLst>
                <a:ext uri="{FF2B5EF4-FFF2-40B4-BE49-F238E27FC236}">
                  <a16:creationId xmlns:a16="http://schemas.microsoft.com/office/drawing/2014/main" id="{74E07F29-F0D3-5C19-D9FF-290403CAC1C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3EB3D4DB-C503-8095-C0F2-66B4D77A53B2}"/>
                </a:ext>
              </a:extLst>
            </p:cNvPr>
            <p:cNvCxnSpPr>
              <a:stCxn id="141" idx="6"/>
              <a:endCxn id="144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A15A2C9D-380F-A993-9542-27210A6BA213}"/>
                </a:ext>
              </a:extLst>
            </p:cNvPr>
            <p:cNvCxnSpPr>
              <a:cxnSpLocks/>
              <a:stCxn id="142" idx="6"/>
              <a:endCxn id="144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DE96ED06-D284-ED88-E1C6-3A0AB79418A5}"/>
                </a:ext>
              </a:extLst>
            </p:cNvPr>
            <p:cNvCxnSpPr>
              <a:cxnSpLocks/>
              <a:stCxn id="141" idx="6"/>
              <a:endCxn id="145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F68B6C31-0637-2338-4700-1D600AE73358}"/>
                </a:ext>
              </a:extLst>
            </p:cNvPr>
            <p:cNvCxnSpPr>
              <a:cxnSpLocks/>
              <a:stCxn id="142" idx="6"/>
              <a:endCxn id="145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diritto 151">
              <a:extLst>
                <a:ext uri="{FF2B5EF4-FFF2-40B4-BE49-F238E27FC236}">
                  <a16:creationId xmlns:a16="http://schemas.microsoft.com/office/drawing/2014/main" id="{C9DBC311-49A6-4366-73A4-A73803005459}"/>
                </a:ext>
              </a:extLst>
            </p:cNvPr>
            <p:cNvCxnSpPr>
              <a:cxnSpLocks/>
              <a:stCxn id="141" idx="6"/>
              <a:endCxn id="146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diritto 152">
              <a:extLst>
                <a:ext uri="{FF2B5EF4-FFF2-40B4-BE49-F238E27FC236}">
                  <a16:creationId xmlns:a16="http://schemas.microsoft.com/office/drawing/2014/main" id="{83612D75-E951-9195-26C0-F001801883EE}"/>
                </a:ext>
              </a:extLst>
            </p:cNvPr>
            <p:cNvCxnSpPr>
              <a:cxnSpLocks/>
              <a:stCxn id="142" idx="6"/>
              <a:endCxn id="146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D7E0FAE6-CBD0-1D79-141F-CD71FC9535D1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7D5BB0D0-A3CA-FE80-A49E-9DC0408D5D5E}"/>
                </a:ext>
              </a:extLst>
            </p:cNvPr>
            <p:cNvCxnSpPr>
              <a:cxnSpLocks/>
              <a:stCxn id="143" idx="6"/>
              <a:endCxn id="145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7362CFB2-20F2-5345-A6E2-27C2B3C2E022}"/>
                </a:ext>
              </a:extLst>
            </p:cNvPr>
            <p:cNvCxnSpPr>
              <a:cxnSpLocks/>
              <a:stCxn id="143" idx="6"/>
              <a:endCxn id="146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728B6131-A7BF-DCF7-793E-D05CCD1A5F0A}"/>
                </a:ext>
              </a:extLst>
            </p:cNvPr>
            <p:cNvCxnSpPr>
              <a:cxnSpLocks/>
              <a:stCxn id="144" idx="6"/>
              <a:endCxn id="147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FC19BBC-987C-38DA-A98E-3D7E5F02C121}"/>
                </a:ext>
              </a:extLst>
            </p:cNvPr>
            <p:cNvCxnSpPr>
              <a:cxnSpLocks/>
              <a:stCxn id="145" idx="6"/>
              <a:endCxn id="147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A39BF649-22EE-D12F-873E-3257C27924BE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Ovale 160">
            <a:extLst>
              <a:ext uri="{FF2B5EF4-FFF2-40B4-BE49-F238E27FC236}">
                <a16:creationId xmlns:a16="http://schemas.microsoft.com/office/drawing/2014/main" id="{7A066835-31A4-B4CC-7A7D-7F1AF3001005}"/>
              </a:ext>
            </a:extLst>
          </p:cNvPr>
          <p:cNvSpPr/>
          <p:nvPr/>
        </p:nvSpPr>
        <p:spPr>
          <a:xfrm>
            <a:off x="6464151" y="245566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92691D7-6183-2787-88DF-609142AA07BA}"/>
              </a:ext>
            </a:extLst>
          </p:cNvPr>
          <p:cNvSpPr/>
          <p:nvPr/>
        </p:nvSpPr>
        <p:spPr>
          <a:xfrm>
            <a:off x="7038583" y="236946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2B287755-0D04-38CB-370E-9DAF252758D7}"/>
              </a:ext>
            </a:extLst>
          </p:cNvPr>
          <p:cNvSpPr/>
          <p:nvPr/>
        </p:nvSpPr>
        <p:spPr>
          <a:xfrm>
            <a:off x="7657839" y="247720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Stella a 5 punte 163">
            <a:extLst>
              <a:ext uri="{FF2B5EF4-FFF2-40B4-BE49-F238E27FC236}">
                <a16:creationId xmlns:a16="http://schemas.microsoft.com/office/drawing/2014/main" id="{6AB363DF-8212-B8CD-5E05-36D2A64D840A}"/>
              </a:ext>
            </a:extLst>
          </p:cNvPr>
          <p:cNvSpPr/>
          <p:nvPr/>
        </p:nvSpPr>
        <p:spPr>
          <a:xfrm>
            <a:off x="6636897" y="3632825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Stella a 5 punte 164">
            <a:extLst>
              <a:ext uri="{FF2B5EF4-FFF2-40B4-BE49-F238E27FC236}">
                <a16:creationId xmlns:a16="http://schemas.microsoft.com/office/drawing/2014/main" id="{0C0A6003-CEEA-AD58-C864-C70297A95A58}"/>
              </a:ext>
            </a:extLst>
          </p:cNvPr>
          <p:cNvSpPr/>
          <p:nvPr/>
        </p:nvSpPr>
        <p:spPr>
          <a:xfrm>
            <a:off x="7312641" y="3627734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ccia in giù 165">
            <a:extLst>
              <a:ext uri="{FF2B5EF4-FFF2-40B4-BE49-F238E27FC236}">
                <a16:creationId xmlns:a16="http://schemas.microsoft.com/office/drawing/2014/main" id="{1EA6C034-D256-A41B-C46A-27861CC63B13}"/>
              </a:ext>
            </a:extLst>
          </p:cNvPr>
          <p:cNvSpPr/>
          <p:nvPr/>
        </p:nvSpPr>
        <p:spPr>
          <a:xfrm>
            <a:off x="6957640" y="336515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ccia in giù 166">
            <a:extLst>
              <a:ext uri="{FF2B5EF4-FFF2-40B4-BE49-F238E27FC236}">
                <a16:creationId xmlns:a16="http://schemas.microsoft.com/office/drawing/2014/main" id="{08EA6EB4-3E59-3B2D-A199-77C89BDB1A54}"/>
              </a:ext>
            </a:extLst>
          </p:cNvPr>
          <p:cNvSpPr/>
          <p:nvPr/>
        </p:nvSpPr>
        <p:spPr>
          <a:xfrm>
            <a:off x="7038582" y="707626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ttangolo con angoli arrotondati 167">
            <a:extLst>
              <a:ext uri="{FF2B5EF4-FFF2-40B4-BE49-F238E27FC236}">
                <a16:creationId xmlns:a16="http://schemas.microsoft.com/office/drawing/2014/main" id="{BF6EED26-BFB8-9752-95D9-7BC66A73A8EF}"/>
              </a:ext>
            </a:extLst>
          </p:cNvPr>
          <p:cNvSpPr/>
          <p:nvPr/>
        </p:nvSpPr>
        <p:spPr>
          <a:xfrm>
            <a:off x="6273209" y="1164427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ccia in giù 168">
            <a:extLst>
              <a:ext uri="{FF2B5EF4-FFF2-40B4-BE49-F238E27FC236}">
                <a16:creationId xmlns:a16="http://schemas.microsoft.com/office/drawing/2014/main" id="{123976D1-D634-781A-BCFE-E5160E606366}"/>
              </a:ext>
            </a:extLst>
          </p:cNvPr>
          <p:cNvSpPr/>
          <p:nvPr/>
        </p:nvSpPr>
        <p:spPr>
          <a:xfrm rot="7769936">
            <a:off x="8189399" y="1724949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ccia in giù 170">
            <a:extLst>
              <a:ext uri="{FF2B5EF4-FFF2-40B4-BE49-F238E27FC236}">
                <a16:creationId xmlns:a16="http://schemas.microsoft.com/office/drawing/2014/main" id="{7D81473B-9ECB-3EDE-6005-A4CE26C7E778}"/>
              </a:ext>
            </a:extLst>
          </p:cNvPr>
          <p:cNvSpPr/>
          <p:nvPr/>
        </p:nvSpPr>
        <p:spPr>
          <a:xfrm rot="7769936">
            <a:off x="7927222" y="236418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24FADD9E-7A99-2B94-27E7-E0A9502780C5}"/>
              </a:ext>
            </a:extLst>
          </p:cNvPr>
          <p:cNvGrpSpPr/>
          <p:nvPr/>
        </p:nvGrpSpPr>
        <p:grpSpPr>
          <a:xfrm rot="5400000">
            <a:off x="9109341" y="1351218"/>
            <a:ext cx="1934308" cy="1615720"/>
            <a:chOff x="3130062" y="826477"/>
            <a:chExt cx="1934308" cy="1615720"/>
          </a:xfrm>
        </p:grpSpPr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FFEFE6E1-B90E-38BD-C84F-E0A704CA9166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e 173">
              <a:extLst>
                <a:ext uri="{FF2B5EF4-FFF2-40B4-BE49-F238E27FC236}">
                  <a16:creationId xmlns:a16="http://schemas.microsoft.com/office/drawing/2014/main" id="{F0939421-6B01-FEFB-E3AC-FFABEA7D682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e 174">
              <a:extLst>
                <a:ext uri="{FF2B5EF4-FFF2-40B4-BE49-F238E27FC236}">
                  <a16:creationId xmlns:a16="http://schemas.microsoft.com/office/drawing/2014/main" id="{49885F9A-FB6D-778D-FE2B-C4E72E16DE50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e 175">
              <a:extLst>
                <a:ext uri="{FF2B5EF4-FFF2-40B4-BE49-F238E27FC236}">
                  <a16:creationId xmlns:a16="http://schemas.microsoft.com/office/drawing/2014/main" id="{70552F89-C1B1-A400-E4BE-9D45CBFE08A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628C8A53-C3F4-F2B8-C932-BCE684A564C5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e 177">
              <a:extLst>
                <a:ext uri="{FF2B5EF4-FFF2-40B4-BE49-F238E27FC236}">
                  <a16:creationId xmlns:a16="http://schemas.microsoft.com/office/drawing/2014/main" id="{C2C750ED-BFDF-3E51-3FB8-8207A03A3AF1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e 178">
              <a:extLst>
                <a:ext uri="{FF2B5EF4-FFF2-40B4-BE49-F238E27FC236}">
                  <a16:creationId xmlns:a16="http://schemas.microsoft.com/office/drawing/2014/main" id="{F4120778-B46E-6C51-3AAB-C642593667F4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CF3F95D7-1D97-21E7-2A19-21AB1E7F6567}"/>
                </a:ext>
              </a:extLst>
            </p:cNvPr>
            <p:cNvCxnSpPr>
              <a:stCxn id="173" idx="6"/>
              <a:endCxn id="17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BFBAAF89-CFF1-D9D1-18D0-62FE879B1874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214262AA-417A-46E7-27C8-C532EB6ADE0F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182">
              <a:extLst>
                <a:ext uri="{FF2B5EF4-FFF2-40B4-BE49-F238E27FC236}">
                  <a16:creationId xmlns:a16="http://schemas.microsoft.com/office/drawing/2014/main" id="{509FDF13-CA3E-57CD-F28D-187C77C22E97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183">
              <a:extLst>
                <a:ext uri="{FF2B5EF4-FFF2-40B4-BE49-F238E27FC236}">
                  <a16:creationId xmlns:a16="http://schemas.microsoft.com/office/drawing/2014/main" id="{35916AEF-948A-CF89-FCC7-9CA130102427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diritto 184">
              <a:extLst>
                <a:ext uri="{FF2B5EF4-FFF2-40B4-BE49-F238E27FC236}">
                  <a16:creationId xmlns:a16="http://schemas.microsoft.com/office/drawing/2014/main" id="{E21352BD-F0AA-C55F-17AE-B5606AAC45C1}"/>
                </a:ext>
              </a:extLst>
            </p:cNvPr>
            <p:cNvCxnSpPr>
              <a:cxnSpLocks/>
              <a:stCxn id="174" idx="6"/>
              <a:endCxn id="17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diritto 185">
              <a:extLst>
                <a:ext uri="{FF2B5EF4-FFF2-40B4-BE49-F238E27FC236}">
                  <a16:creationId xmlns:a16="http://schemas.microsoft.com/office/drawing/2014/main" id="{76577AE3-E21A-2F30-4C04-2368FAE2B065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diritto 186">
              <a:extLst>
                <a:ext uri="{FF2B5EF4-FFF2-40B4-BE49-F238E27FC236}">
                  <a16:creationId xmlns:a16="http://schemas.microsoft.com/office/drawing/2014/main" id="{C88F77B9-C974-9959-92AD-267BD57D4894}"/>
                </a:ext>
              </a:extLst>
            </p:cNvPr>
            <p:cNvCxnSpPr>
              <a:cxnSpLocks/>
              <a:stCxn id="175" idx="6"/>
              <a:endCxn id="17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diritto 187">
              <a:extLst>
                <a:ext uri="{FF2B5EF4-FFF2-40B4-BE49-F238E27FC236}">
                  <a16:creationId xmlns:a16="http://schemas.microsoft.com/office/drawing/2014/main" id="{71830F0C-7EF6-7721-8DA0-80BE025F9191}"/>
                </a:ext>
              </a:extLst>
            </p:cNvPr>
            <p:cNvCxnSpPr>
              <a:cxnSpLocks/>
              <a:stCxn id="175" idx="6"/>
              <a:endCxn id="17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3C7B7459-3B1F-8017-71B8-FAD168B61365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29818B02-8685-8DC3-FEDA-3008A9D33969}"/>
                </a:ext>
              </a:extLst>
            </p:cNvPr>
            <p:cNvCxnSpPr>
              <a:cxnSpLocks/>
              <a:stCxn id="177" idx="6"/>
              <a:endCxn id="17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C86544D5-ABA9-073A-8CB7-A9BEBAA4F490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Ovale 191">
            <a:extLst>
              <a:ext uri="{FF2B5EF4-FFF2-40B4-BE49-F238E27FC236}">
                <a16:creationId xmlns:a16="http://schemas.microsoft.com/office/drawing/2014/main" id="{2E64D26F-4D0F-CF8E-FBD3-468DB1F167DC}"/>
              </a:ext>
            </a:extLst>
          </p:cNvPr>
          <p:cNvSpPr/>
          <p:nvPr/>
        </p:nvSpPr>
        <p:spPr>
          <a:xfrm>
            <a:off x="9297873" y="216618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30333AE5-3556-F1C1-09E1-C2FE9304358E}"/>
              </a:ext>
            </a:extLst>
          </p:cNvPr>
          <p:cNvSpPr/>
          <p:nvPr/>
        </p:nvSpPr>
        <p:spPr>
          <a:xfrm>
            <a:off x="9872305" y="207998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e 193">
            <a:extLst>
              <a:ext uri="{FF2B5EF4-FFF2-40B4-BE49-F238E27FC236}">
                <a16:creationId xmlns:a16="http://schemas.microsoft.com/office/drawing/2014/main" id="{24B72437-13F9-1F24-2449-F0A4B9DC6FEA}"/>
              </a:ext>
            </a:extLst>
          </p:cNvPr>
          <p:cNvSpPr/>
          <p:nvPr/>
        </p:nvSpPr>
        <p:spPr>
          <a:xfrm>
            <a:off x="10491561" y="218772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Stella a 5 punte 194">
            <a:extLst>
              <a:ext uri="{FF2B5EF4-FFF2-40B4-BE49-F238E27FC236}">
                <a16:creationId xmlns:a16="http://schemas.microsoft.com/office/drawing/2014/main" id="{49D540C1-AE67-E228-1BCE-CCE6E995CFCA}"/>
              </a:ext>
            </a:extLst>
          </p:cNvPr>
          <p:cNvSpPr/>
          <p:nvPr/>
        </p:nvSpPr>
        <p:spPr>
          <a:xfrm>
            <a:off x="9470619" y="3603877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Stella a 5 punte 195">
            <a:extLst>
              <a:ext uri="{FF2B5EF4-FFF2-40B4-BE49-F238E27FC236}">
                <a16:creationId xmlns:a16="http://schemas.microsoft.com/office/drawing/2014/main" id="{D6D21F1F-C796-6749-BD1D-17602AB0D95C}"/>
              </a:ext>
            </a:extLst>
          </p:cNvPr>
          <p:cNvSpPr/>
          <p:nvPr/>
        </p:nvSpPr>
        <p:spPr>
          <a:xfrm>
            <a:off x="10146363" y="3598786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ccia in giù 197">
            <a:extLst>
              <a:ext uri="{FF2B5EF4-FFF2-40B4-BE49-F238E27FC236}">
                <a16:creationId xmlns:a16="http://schemas.microsoft.com/office/drawing/2014/main" id="{49665270-F96A-96BB-4D2F-F0628723E8A4}"/>
              </a:ext>
            </a:extLst>
          </p:cNvPr>
          <p:cNvSpPr/>
          <p:nvPr/>
        </p:nvSpPr>
        <p:spPr>
          <a:xfrm>
            <a:off x="9872304" y="67867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e 201">
            <a:extLst>
              <a:ext uri="{FF2B5EF4-FFF2-40B4-BE49-F238E27FC236}">
                <a16:creationId xmlns:a16="http://schemas.microsoft.com/office/drawing/2014/main" id="{82F1384A-02A2-983B-6BE5-5F3E66FBB407}"/>
              </a:ext>
            </a:extLst>
          </p:cNvPr>
          <p:cNvSpPr/>
          <p:nvPr/>
        </p:nvSpPr>
        <p:spPr>
          <a:xfrm rot="5400000">
            <a:off x="11728914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e 202">
            <a:extLst>
              <a:ext uri="{FF2B5EF4-FFF2-40B4-BE49-F238E27FC236}">
                <a16:creationId xmlns:a16="http://schemas.microsoft.com/office/drawing/2014/main" id="{D7536B41-21B8-3DFD-72CF-7B4B64D96803}"/>
              </a:ext>
            </a:extLst>
          </p:cNvPr>
          <p:cNvSpPr/>
          <p:nvPr/>
        </p:nvSpPr>
        <p:spPr>
          <a:xfrm rot="5400000">
            <a:off x="11463292" y="2530538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4" name="Ovale 203">
            <a:extLst>
              <a:ext uri="{FF2B5EF4-FFF2-40B4-BE49-F238E27FC236}">
                <a16:creationId xmlns:a16="http://schemas.microsoft.com/office/drawing/2014/main" id="{FE3DF5E5-B9B6-5E02-C1E6-8C3E0F06E0F8}"/>
              </a:ext>
            </a:extLst>
          </p:cNvPr>
          <p:cNvSpPr/>
          <p:nvPr/>
        </p:nvSpPr>
        <p:spPr>
          <a:xfrm rot="5400000">
            <a:off x="11191522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e 204">
            <a:extLst>
              <a:ext uri="{FF2B5EF4-FFF2-40B4-BE49-F238E27FC236}">
                <a16:creationId xmlns:a16="http://schemas.microsoft.com/office/drawing/2014/main" id="{81FE0B65-144D-9C35-AAC1-6EFB281BC3C6}"/>
              </a:ext>
            </a:extLst>
          </p:cNvPr>
          <p:cNvSpPr/>
          <p:nvPr/>
        </p:nvSpPr>
        <p:spPr>
          <a:xfrm rot="5400000">
            <a:off x="11728914" y="28709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e 205">
            <a:extLst>
              <a:ext uri="{FF2B5EF4-FFF2-40B4-BE49-F238E27FC236}">
                <a16:creationId xmlns:a16="http://schemas.microsoft.com/office/drawing/2014/main" id="{BBBE358F-D668-41A2-17D7-6AC5123DBF07}"/>
              </a:ext>
            </a:extLst>
          </p:cNvPr>
          <p:cNvSpPr/>
          <p:nvPr/>
        </p:nvSpPr>
        <p:spPr>
          <a:xfrm rot="5400000">
            <a:off x="1146329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7" name="Ovale 206">
            <a:extLst>
              <a:ext uri="{FF2B5EF4-FFF2-40B4-BE49-F238E27FC236}">
                <a16:creationId xmlns:a16="http://schemas.microsoft.com/office/drawing/2014/main" id="{E8014951-9428-B043-4963-0F0D22F8764F}"/>
              </a:ext>
            </a:extLst>
          </p:cNvPr>
          <p:cNvSpPr/>
          <p:nvPr/>
        </p:nvSpPr>
        <p:spPr>
          <a:xfrm rot="5400000">
            <a:off x="1119152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8" name="Ovale 207">
            <a:extLst>
              <a:ext uri="{FF2B5EF4-FFF2-40B4-BE49-F238E27FC236}">
                <a16:creationId xmlns:a16="http://schemas.microsoft.com/office/drawing/2014/main" id="{158F4884-7018-8109-1D39-6131D1F6BB48}"/>
              </a:ext>
            </a:extLst>
          </p:cNvPr>
          <p:cNvSpPr/>
          <p:nvPr/>
        </p:nvSpPr>
        <p:spPr>
          <a:xfrm rot="5400000">
            <a:off x="11463292" y="3211355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5465CB52-11F1-9BB9-1E78-558BA19D0EAF}"/>
              </a:ext>
            </a:extLst>
          </p:cNvPr>
          <p:cNvCxnSpPr>
            <a:stCxn id="202" idx="6"/>
            <a:endCxn id="205" idx="2"/>
          </p:cNvCxnSpPr>
          <p:nvPr/>
        </p:nvCxnSpPr>
        <p:spPr>
          <a:xfrm rot="5400000">
            <a:off x="11748704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209">
            <a:extLst>
              <a:ext uri="{FF2B5EF4-FFF2-40B4-BE49-F238E27FC236}">
                <a16:creationId xmlns:a16="http://schemas.microsoft.com/office/drawing/2014/main" id="{C3DB21E0-79F8-1986-7FBB-C8EF6705A242}"/>
              </a:ext>
            </a:extLst>
          </p:cNvPr>
          <p:cNvCxnSpPr>
            <a:cxnSpLocks/>
            <a:stCxn id="203" idx="6"/>
            <a:endCxn id="205" idx="2"/>
          </p:cNvCxnSpPr>
          <p:nvPr/>
        </p:nvCxnSpPr>
        <p:spPr>
          <a:xfrm rot="5400000" flipV="1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210">
            <a:extLst>
              <a:ext uri="{FF2B5EF4-FFF2-40B4-BE49-F238E27FC236}">
                <a16:creationId xmlns:a16="http://schemas.microsoft.com/office/drawing/2014/main" id="{EA73E09C-57A8-6343-B482-4608026DC1B8}"/>
              </a:ext>
            </a:extLst>
          </p:cNvPr>
          <p:cNvCxnSpPr>
            <a:cxnSpLocks/>
            <a:stCxn id="202" idx="6"/>
            <a:endCxn id="206" idx="2"/>
          </p:cNvCxnSpPr>
          <p:nvPr/>
        </p:nvCxnSpPr>
        <p:spPr>
          <a:xfrm rot="5400000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ttore diritto 211">
            <a:extLst>
              <a:ext uri="{FF2B5EF4-FFF2-40B4-BE49-F238E27FC236}">
                <a16:creationId xmlns:a16="http://schemas.microsoft.com/office/drawing/2014/main" id="{6BA6DCB3-4ADB-0F84-4011-66C5C9FC4180}"/>
              </a:ext>
            </a:extLst>
          </p:cNvPr>
          <p:cNvCxnSpPr>
            <a:cxnSpLocks/>
            <a:stCxn id="203" idx="6"/>
            <a:endCxn id="206" idx="2"/>
          </p:cNvCxnSpPr>
          <p:nvPr/>
        </p:nvCxnSpPr>
        <p:spPr>
          <a:xfrm rot="5400000">
            <a:off x="11483082" y="2795740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diritto 212">
            <a:extLst>
              <a:ext uri="{FF2B5EF4-FFF2-40B4-BE49-F238E27FC236}">
                <a16:creationId xmlns:a16="http://schemas.microsoft.com/office/drawing/2014/main" id="{BA6E07C6-8A44-629D-8327-27DD8C4853A6}"/>
              </a:ext>
            </a:extLst>
          </p:cNvPr>
          <p:cNvCxnSpPr>
            <a:cxnSpLocks/>
            <a:stCxn id="203" idx="6"/>
            <a:endCxn id="207" idx="2"/>
          </p:cNvCxnSpPr>
          <p:nvPr/>
        </p:nvCxnSpPr>
        <p:spPr>
          <a:xfrm rot="5400000">
            <a:off x="11347198" y="2659855"/>
            <a:ext cx="150414" cy="2717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ttore diritto 213">
            <a:extLst>
              <a:ext uri="{FF2B5EF4-FFF2-40B4-BE49-F238E27FC236}">
                <a16:creationId xmlns:a16="http://schemas.microsoft.com/office/drawing/2014/main" id="{90D0D3A0-4A27-A654-1B66-5B01503424B6}"/>
              </a:ext>
            </a:extLst>
          </p:cNvPr>
          <p:cNvCxnSpPr>
            <a:cxnSpLocks/>
            <a:stCxn id="204" idx="6"/>
            <a:endCxn id="207" idx="2"/>
          </p:cNvCxnSpPr>
          <p:nvPr/>
        </p:nvCxnSpPr>
        <p:spPr>
          <a:xfrm rot="5400000">
            <a:off x="11211313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ttore diritto 214">
            <a:extLst>
              <a:ext uri="{FF2B5EF4-FFF2-40B4-BE49-F238E27FC236}">
                <a16:creationId xmlns:a16="http://schemas.microsoft.com/office/drawing/2014/main" id="{A637E587-7CEC-6CCB-3D81-1003C9AEBCD7}"/>
              </a:ext>
            </a:extLst>
          </p:cNvPr>
          <p:cNvCxnSpPr>
            <a:cxnSpLocks/>
            <a:stCxn id="206" idx="6"/>
            <a:endCxn id="208" idx="2"/>
          </p:cNvCxnSpPr>
          <p:nvPr/>
        </p:nvCxnSpPr>
        <p:spPr>
          <a:xfrm rot="5400000" flipV="1">
            <a:off x="11483082" y="3136148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ttore diritto 215">
            <a:extLst>
              <a:ext uri="{FF2B5EF4-FFF2-40B4-BE49-F238E27FC236}">
                <a16:creationId xmlns:a16="http://schemas.microsoft.com/office/drawing/2014/main" id="{E5B8DDA2-C76D-CAE4-068D-3A2B7E554566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rot="5400000" flipV="1">
            <a:off x="11347198" y="3000264"/>
            <a:ext cx="150414" cy="2717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e 218">
            <a:extLst>
              <a:ext uri="{FF2B5EF4-FFF2-40B4-BE49-F238E27FC236}">
                <a16:creationId xmlns:a16="http://schemas.microsoft.com/office/drawing/2014/main" id="{BB993933-3AD3-BEB5-D116-AF58F336919E}"/>
              </a:ext>
            </a:extLst>
          </p:cNvPr>
          <p:cNvSpPr/>
          <p:nvPr/>
        </p:nvSpPr>
        <p:spPr>
          <a:xfrm rot="5400000">
            <a:off x="11728913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e 219">
            <a:extLst>
              <a:ext uri="{FF2B5EF4-FFF2-40B4-BE49-F238E27FC236}">
                <a16:creationId xmlns:a16="http://schemas.microsoft.com/office/drawing/2014/main" id="{4CC883EC-C172-AB3C-ADB2-9E6BC22229A6}"/>
              </a:ext>
            </a:extLst>
          </p:cNvPr>
          <p:cNvSpPr/>
          <p:nvPr/>
        </p:nvSpPr>
        <p:spPr>
          <a:xfrm rot="5400000">
            <a:off x="11463291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e 220">
            <a:extLst>
              <a:ext uri="{FF2B5EF4-FFF2-40B4-BE49-F238E27FC236}">
                <a16:creationId xmlns:a16="http://schemas.microsoft.com/office/drawing/2014/main" id="{21603849-E163-8A92-3017-3EB80D5A19EB}"/>
              </a:ext>
            </a:extLst>
          </p:cNvPr>
          <p:cNvSpPr/>
          <p:nvPr/>
        </p:nvSpPr>
        <p:spPr>
          <a:xfrm rot="5400000">
            <a:off x="11191521" y="1371038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e 221">
            <a:extLst>
              <a:ext uri="{FF2B5EF4-FFF2-40B4-BE49-F238E27FC236}">
                <a16:creationId xmlns:a16="http://schemas.microsoft.com/office/drawing/2014/main" id="{4FC6F67E-7CAB-EA04-5CA3-45B1D629423B}"/>
              </a:ext>
            </a:extLst>
          </p:cNvPr>
          <p:cNvSpPr/>
          <p:nvPr/>
        </p:nvSpPr>
        <p:spPr>
          <a:xfrm rot="5400000">
            <a:off x="11728913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e 222">
            <a:extLst>
              <a:ext uri="{FF2B5EF4-FFF2-40B4-BE49-F238E27FC236}">
                <a16:creationId xmlns:a16="http://schemas.microsoft.com/office/drawing/2014/main" id="{0613C60A-3C1B-0E17-B122-D0A675774AD5}"/>
              </a:ext>
            </a:extLst>
          </p:cNvPr>
          <p:cNvSpPr/>
          <p:nvPr/>
        </p:nvSpPr>
        <p:spPr>
          <a:xfrm rot="5400000">
            <a:off x="11463291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e 223">
            <a:extLst>
              <a:ext uri="{FF2B5EF4-FFF2-40B4-BE49-F238E27FC236}">
                <a16:creationId xmlns:a16="http://schemas.microsoft.com/office/drawing/2014/main" id="{E72E1928-D333-3D2D-30A8-98F1BC6EB383}"/>
              </a:ext>
            </a:extLst>
          </p:cNvPr>
          <p:cNvSpPr/>
          <p:nvPr/>
        </p:nvSpPr>
        <p:spPr>
          <a:xfrm rot="5400000">
            <a:off x="11191521" y="1711446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e 224">
            <a:extLst>
              <a:ext uri="{FF2B5EF4-FFF2-40B4-BE49-F238E27FC236}">
                <a16:creationId xmlns:a16="http://schemas.microsoft.com/office/drawing/2014/main" id="{0F5F020B-1917-BBD8-7BF5-387E220C570E}"/>
              </a:ext>
            </a:extLst>
          </p:cNvPr>
          <p:cNvSpPr/>
          <p:nvPr/>
        </p:nvSpPr>
        <p:spPr>
          <a:xfrm rot="5400000">
            <a:off x="11463291" y="2051855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Connettore diritto 225">
            <a:extLst>
              <a:ext uri="{FF2B5EF4-FFF2-40B4-BE49-F238E27FC236}">
                <a16:creationId xmlns:a16="http://schemas.microsoft.com/office/drawing/2014/main" id="{3BAE73CD-F055-23D8-2E76-3A2DEC2AED32}"/>
              </a:ext>
            </a:extLst>
          </p:cNvPr>
          <p:cNvCxnSpPr>
            <a:stCxn id="219" idx="6"/>
            <a:endCxn id="222" idx="2"/>
          </p:cNvCxnSpPr>
          <p:nvPr/>
        </p:nvCxnSpPr>
        <p:spPr>
          <a:xfrm rot="5400000">
            <a:off x="11748703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ttore diritto 226">
            <a:extLst>
              <a:ext uri="{FF2B5EF4-FFF2-40B4-BE49-F238E27FC236}">
                <a16:creationId xmlns:a16="http://schemas.microsoft.com/office/drawing/2014/main" id="{020B306A-5E88-FC6F-10FE-C1D85E8E033B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rot="5400000" flipV="1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ttore diritto 227">
            <a:extLst>
              <a:ext uri="{FF2B5EF4-FFF2-40B4-BE49-F238E27FC236}">
                <a16:creationId xmlns:a16="http://schemas.microsoft.com/office/drawing/2014/main" id="{C77A6642-6D3E-3F03-9504-BAE8DF347812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rot="5400000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ttore diritto 228">
            <a:extLst>
              <a:ext uri="{FF2B5EF4-FFF2-40B4-BE49-F238E27FC236}">
                <a16:creationId xmlns:a16="http://schemas.microsoft.com/office/drawing/2014/main" id="{3B2F96BF-B284-6C94-B66C-2BAD4DF8D4F1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rot="5400000">
            <a:off x="11483081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ttore diritto 229">
            <a:extLst>
              <a:ext uri="{FF2B5EF4-FFF2-40B4-BE49-F238E27FC236}">
                <a16:creationId xmlns:a16="http://schemas.microsoft.com/office/drawing/2014/main" id="{AF7A40F2-4F73-5A60-FC45-9FBAC3015A04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 rot="5400000">
            <a:off x="11347197" y="1500355"/>
            <a:ext cx="150414" cy="271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ttore diritto 230">
            <a:extLst>
              <a:ext uri="{FF2B5EF4-FFF2-40B4-BE49-F238E27FC236}">
                <a16:creationId xmlns:a16="http://schemas.microsoft.com/office/drawing/2014/main" id="{A71711AC-EB1B-D0E2-43A1-CEB8527FB882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rot="5400000">
            <a:off x="11211312" y="1636240"/>
            <a:ext cx="1504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525AE4BB-9CDA-5A6A-EFFD-9CC64E5281F5}"/>
              </a:ext>
            </a:extLst>
          </p:cNvPr>
          <p:cNvCxnSpPr>
            <a:cxnSpLocks/>
            <a:stCxn id="223" idx="6"/>
            <a:endCxn id="225" idx="2"/>
          </p:cNvCxnSpPr>
          <p:nvPr/>
        </p:nvCxnSpPr>
        <p:spPr>
          <a:xfrm rot="5400000" flipV="1">
            <a:off x="11483081" y="1976648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5CC1CCCE-BC18-6360-2C1A-CE15CE21D08A}"/>
              </a:ext>
            </a:extLst>
          </p:cNvPr>
          <p:cNvCxnSpPr>
            <a:cxnSpLocks/>
            <a:stCxn id="224" idx="6"/>
            <a:endCxn id="225" idx="2"/>
          </p:cNvCxnSpPr>
          <p:nvPr/>
        </p:nvCxnSpPr>
        <p:spPr>
          <a:xfrm rot="5400000" flipV="1">
            <a:off x="11347197" y="1840764"/>
            <a:ext cx="150414" cy="27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roce 233">
            <a:extLst>
              <a:ext uri="{FF2B5EF4-FFF2-40B4-BE49-F238E27FC236}">
                <a16:creationId xmlns:a16="http://schemas.microsoft.com/office/drawing/2014/main" id="{AAB8B95A-820B-825B-B8A6-AC19AC745310}"/>
              </a:ext>
            </a:extLst>
          </p:cNvPr>
          <p:cNvSpPr/>
          <p:nvPr/>
        </p:nvSpPr>
        <p:spPr>
          <a:xfrm>
            <a:off x="11467116" y="2291194"/>
            <a:ext cx="189997" cy="189996"/>
          </a:xfrm>
          <a:prstGeom prst="plus">
            <a:avLst>
              <a:gd name="adj" fmla="val 384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ccia in giù 234">
            <a:extLst>
              <a:ext uri="{FF2B5EF4-FFF2-40B4-BE49-F238E27FC236}">
                <a16:creationId xmlns:a16="http://schemas.microsoft.com/office/drawing/2014/main" id="{133B29E2-600B-8251-A243-D7A1E7E8A9DB}"/>
              </a:ext>
            </a:extLst>
          </p:cNvPr>
          <p:cNvSpPr/>
          <p:nvPr/>
        </p:nvSpPr>
        <p:spPr>
          <a:xfrm rot="2597094">
            <a:off x="10537349" y="2792058"/>
            <a:ext cx="425440" cy="6391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asellaDiTesto 235">
            <a:extLst>
              <a:ext uri="{FF2B5EF4-FFF2-40B4-BE49-F238E27FC236}">
                <a16:creationId xmlns:a16="http://schemas.microsoft.com/office/drawing/2014/main" id="{FFE9DD5B-164E-3589-CBAF-0A2D7ED5FBF5}"/>
              </a:ext>
            </a:extLst>
          </p:cNvPr>
          <p:cNvSpPr txBox="1"/>
          <p:nvPr/>
        </p:nvSpPr>
        <p:spPr>
          <a:xfrm>
            <a:off x="309513" y="4362273"/>
            <a:ext cx="27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Behavioral interpretability</a:t>
            </a:r>
          </a:p>
        </p:txBody>
      </p:sp>
      <p:sp>
        <p:nvSpPr>
          <p:cNvPr id="237" name="CasellaDiTesto 236">
            <a:extLst>
              <a:ext uri="{FF2B5EF4-FFF2-40B4-BE49-F238E27FC236}">
                <a16:creationId xmlns:a16="http://schemas.microsoft.com/office/drawing/2014/main" id="{AAD3AC3B-B5B6-FF21-BC5A-1852F8720AAB}"/>
              </a:ext>
            </a:extLst>
          </p:cNvPr>
          <p:cNvSpPr txBox="1"/>
          <p:nvPr/>
        </p:nvSpPr>
        <p:spPr>
          <a:xfrm>
            <a:off x="3311306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Attributional interpretability</a:t>
            </a:r>
          </a:p>
        </p:txBody>
      </p:sp>
      <p:sp>
        <p:nvSpPr>
          <p:cNvPr id="238" name="CasellaDiTesto 237">
            <a:extLst>
              <a:ext uri="{FF2B5EF4-FFF2-40B4-BE49-F238E27FC236}">
                <a16:creationId xmlns:a16="http://schemas.microsoft.com/office/drawing/2014/main" id="{35B4DDB7-7685-97A0-71CB-8AFB928C9971}"/>
              </a:ext>
            </a:extLst>
          </p:cNvPr>
          <p:cNvSpPr txBox="1"/>
          <p:nvPr/>
        </p:nvSpPr>
        <p:spPr>
          <a:xfrm>
            <a:off x="8942357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Mechanicistic</a:t>
            </a:r>
            <a:r>
              <a:rPr lang="en-US" b="1" dirty="0"/>
              <a:t> interpretability</a:t>
            </a:r>
          </a:p>
        </p:txBody>
      </p:sp>
      <p:sp>
        <p:nvSpPr>
          <p:cNvPr id="239" name="CasellaDiTesto 238">
            <a:extLst>
              <a:ext uri="{FF2B5EF4-FFF2-40B4-BE49-F238E27FC236}">
                <a16:creationId xmlns:a16="http://schemas.microsoft.com/office/drawing/2014/main" id="{C3AAFCC9-3A7D-A94B-5687-2870F15DB3B3}"/>
              </a:ext>
            </a:extLst>
          </p:cNvPr>
          <p:cNvSpPr txBox="1"/>
          <p:nvPr/>
        </p:nvSpPr>
        <p:spPr>
          <a:xfrm>
            <a:off x="6009717" y="4295015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Concept-based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213918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e 26">
            <a:extLst>
              <a:ext uri="{FF2B5EF4-FFF2-40B4-BE49-F238E27FC236}">
                <a16:creationId xmlns:a16="http://schemas.microsoft.com/office/drawing/2014/main" id="{0F6E06E3-09F7-95D2-B6F3-547AF7FECF8F}"/>
              </a:ext>
            </a:extLst>
          </p:cNvPr>
          <p:cNvSpPr/>
          <p:nvPr/>
        </p:nvSpPr>
        <p:spPr>
          <a:xfrm rot="5400000">
            <a:off x="181763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EA6F4F06-1CCB-E7A8-CECF-630EE662DCC1}"/>
              </a:ext>
            </a:extLst>
          </p:cNvPr>
          <p:cNvSpPr/>
          <p:nvPr/>
        </p:nvSpPr>
        <p:spPr>
          <a:xfrm rot="5400000">
            <a:off x="1227616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5DB3A42-464F-37EF-0C93-6FE23EA2D6D6}"/>
              </a:ext>
            </a:extLst>
          </p:cNvPr>
          <p:cNvSpPr/>
          <p:nvPr/>
        </p:nvSpPr>
        <p:spPr>
          <a:xfrm rot="5400000">
            <a:off x="623944" y="4246516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DAD978C-1C2F-4AB9-78AC-468EC8F0F0BC}"/>
              </a:ext>
            </a:extLst>
          </p:cNvPr>
          <p:cNvSpPr/>
          <p:nvPr/>
        </p:nvSpPr>
        <p:spPr>
          <a:xfrm rot="5400000">
            <a:off x="181763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154F5FB-9402-1866-1C74-B75FC4C1861D}"/>
              </a:ext>
            </a:extLst>
          </p:cNvPr>
          <p:cNvSpPr/>
          <p:nvPr/>
        </p:nvSpPr>
        <p:spPr>
          <a:xfrm rot="5400000">
            <a:off x="1227616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8E392F87-0272-715F-91B3-D38742902048}"/>
              </a:ext>
            </a:extLst>
          </p:cNvPr>
          <p:cNvSpPr/>
          <p:nvPr/>
        </p:nvSpPr>
        <p:spPr>
          <a:xfrm rot="5400000">
            <a:off x="623944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AF674E3-99D1-E46A-0E6B-4A1C66F74DB7}"/>
              </a:ext>
            </a:extLst>
          </p:cNvPr>
          <p:cNvSpPr/>
          <p:nvPr/>
        </p:nvSpPr>
        <p:spPr>
          <a:xfrm rot="5400000">
            <a:off x="1227617" y="5758794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14B0875-1487-C635-E267-9974BD05A656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rot="5400000">
            <a:off x="1861593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4F9DBF1-B7B4-4B22-DA83-AD82E287A263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rot="5400000" flipV="1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3197F25-DD37-A17D-4B75-426F984C4B58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rot="5400000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854458C5-6C5E-F330-64D4-62C834A53F25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rot="5400000">
            <a:off x="1271576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7BDAD47-18D6-B779-BCE5-EC972828871F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 rot="5400000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87199F4E-617E-F238-CF9D-36ED4C5D5A62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rot="5400000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F75A1DE6-FBDC-8307-0482-3B8193041372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 flipV="1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0E8C9274-602F-FFAD-B564-639498D12F87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 flipV="1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8DE860B-BACF-D77B-094B-CA3E3BF725D4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 rot="5400000">
            <a:off x="667904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DB4480E-85A9-CA32-6A97-A007EEBA69B4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 rot="5400000">
            <a:off x="1566585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FE7EB0E-6A97-90E0-057D-764E5FDDFF61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rot="5400000" flipV="1">
            <a:off x="1271576" y="559173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E5A9F1F-B3CB-1421-F119-FD283FCCE437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rot="5400000" flipV="1">
            <a:off x="969740" y="5289903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72A9BF20-DFE8-9CD2-76A8-5E329FBA354A}"/>
              </a:ext>
            </a:extLst>
          </p:cNvPr>
          <p:cNvSpPr/>
          <p:nvPr/>
        </p:nvSpPr>
        <p:spPr>
          <a:xfrm rot="5400000">
            <a:off x="4047372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ACFFF4-B01A-496B-1C40-171512BB2DC2}"/>
              </a:ext>
            </a:extLst>
          </p:cNvPr>
          <p:cNvSpPr/>
          <p:nvPr/>
        </p:nvSpPr>
        <p:spPr>
          <a:xfrm rot="5400000">
            <a:off x="3457355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4138ECBD-DF72-DB7D-167A-633006A0B740}"/>
              </a:ext>
            </a:extLst>
          </p:cNvPr>
          <p:cNvSpPr/>
          <p:nvPr/>
        </p:nvSpPr>
        <p:spPr>
          <a:xfrm rot="5400000">
            <a:off x="285368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31C1DC5-DD96-35D8-3004-FE5ED6AE2470}"/>
              </a:ext>
            </a:extLst>
          </p:cNvPr>
          <p:cNvSpPr/>
          <p:nvPr/>
        </p:nvSpPr>
        <p:spPr>
          <a:xfrm rot="5400000">
            <a:off x="4047372" y="50026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9ACEBEDA-26DD-0C95-5C13-3AB850B08C73}"/>
              </a:ext>
            </a:extLst>
          </p:cNvPr>
          <p:cNvSpPr/>
          <p:nvPr/>
        </p:nvSpPr>
        <p:spPr>
          <a:xfrm rot="5400000">
            <a:off x="3457355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39DAC94-96CC-3528-6A48-CF09EB51E65C}"/>
              </a:ext>
            </a:extLst>
          </p:cNvPr>
          <p:cNvSpPr/>
          <p:nvPr/>
        </p:nvSpPr>
        <p:spPr>
          <a:xfrm rot="5400000">
            <a:off x="285368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927D03DE-4448-0D51-E7A6-6899F78CB3E1}"/>
              </a:ext>
            </a:extLst>
          </p:cNvPr>
          <p:cNvSpPr/>
          <p:nvPr/>
        </p:nvSpPr>
        <p:spPr>
          <a:xfrm rot="5400000">
            <a:off x="3457356" y="5758794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EEDF610-7EA2-2578-FFD7-9F88C4701A47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rot="5400000">
            <a:off x="4091332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FECEC59B-2F25-FB25-CD20-6160323C6185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rot="5400000" flipV="1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53C3D340-FA71-41C3-5A09-EE284522007E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rot="5400000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5EAA9775-7BBC-6301-5FD1-CCADC800E3D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rot="5400000">
            <a:off x="3501315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0C19CE2-EBCA-C4A9-AD1B-63B0F8E3B1BB}"/>
              </a:ext>
            </a:extLst>
          </p:cNvPr>
          <p:cNvCxnSpPr>
            <a:cxnSpLocks/>
            <a:stCxn id="47" idx="6"/>
            <a:endCxn id="52" idx="2"/>
          </p:cNvCxnSpPr>
          <p:nvPr/>
        </p:nvCxnSpPr>
        <p:spPr>
          <a:xfrm rot="5400000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20DB765-2281-8D02-1F15-11F404983771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rot="5400000">
            <a:off x="3199479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7C81F60-1D0C-326D-1453-0BA6569616DE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rot="5400000" flipV="1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9D295F84-09CD-4074-D2CC-4A160877039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rot="5400000" flipV="1">
            <a:off x="3199479" y="4533765"/>
            <a:ext cx="334109" cy="603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1EC4D6D-00C5-BABB-5C9C-E24AC99830F4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rot="5400000">
            <a:off x="2897643" y="4835601"/>
            <a:ext cx="334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4F328B1-3F44-8369-EB9A-F8D0715009B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 rot="5400000">
            <a:off x="3796324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13BB9D1-E6D4-439A-0005-8922D6BDC1F0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5400000" flipV="1">
            <a:off x="3501315" y="5591739"/>
            <a:ext cx="3341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8F2062-7882-89F9-D7B7-CC91E7B140E5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rot="5400000" flipV="1">
            <a:off x="3199479" y="5289903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A404A9B3-6D08-79D8-1D31-4C7A5AE07E7C}"/>
              </a:ext>
            </a:extLst>
          </p:cNvPr>
          <p:cNvSpPr/>
          <p:nvPr/>
        </p:nvSpPr>
        <p:spPr>
          <a:xfrm rot="5400000">
            <a:off x="6297806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67F4495D-622C-B460-146F-BDEA1DEE8D28}"/>
              </a:ext>
            </a:extLst>
          </p:cNvPr>
          <p:cNvSpPr/>
          <p:nvPr/>
        </p:nvSpPr>
        <p:spPr>
          <a:xfrm rot="5400000">
            <a:off x="5707789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8847468-87F4-3A09-3BBE-C9CF054793C8}"/>
              </a:ext>
            </a:extLst>
          </p:cNvPr>
          <p:cNvSpPr/>
          <p:nvPr/>
        </p:nvSpPr>
        <p:spPr>
          <a:xfrm rot="5400000">
            <a:off x="5104117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6A4F07BF-BAEB-A992-98F7-2BC52A6B516F}"/>
              </a:ext>
            </a:extLst>
          </p:cNvPr>
          <p:cNvSpPr/>
          <p:nvPr/>
        </p:nvSpPr>
        <p:spPr>
          <a:xfrm rot="5400000">
            <a:off x="6297806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4F39785-43C4-2445-1E23-5DD43D04C95D}"/>
              </a:ext>
            </a:extLst>
          </p:cNvPr>
          <p:cNvSpPr/>
          <p:nvPr/>
        </p:nvSpPr>
        <p:spPr>
          <a:xfrm rot="5400000">
            <a:off x="5707789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599952EB-952A-3915-1A0E-3F52BB422DF1}"/>
              </a:ext>
            </a:extLst>
          </p:cNvPr>
          <p:cNvSpPr/>
          <p:nvPr/>
        </p:nvSpPr>
        <p:spPr>
          <a:xfrm rot="5400000">
            <a:off x="5104117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68BE1454-D04D-D512-08C3-38896D1EB589}"/>
              </a:ext>
            </a:extLst>
          </p:cNvPr>
          <p:cNvSpPr/>
          <p:nvPr/>
        </p:nvSpPr>
        <p:spPr>
          <a:xfrm rot="5400000">
            <a:off x="5707790" y="575879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D117CD69-43C5-742A-ED61-92293F4FBA97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 rot="5400000">
            <a:off x="6341766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D3CE2074-FB9B-C680-17C7-B24BC0976132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 rot="5400000" flipV="1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9ABEFC41-151B-9117-8EC3-694D567284A7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rot="5400000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66B47E64-205B-B5D2-9365-410A21E4A756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rot="5400000">
            <a:off x="5751749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68F3BC43-9453-FF8E-8616-06F9C21FE734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rot="5400000">
            <a:off x="5449913" y="4533766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E4860C46-F948-DAE1-FF9A-E95308DB90A2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 rot="5400000">
            <a:off x="5148077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42572113-6F89-5B9C-DA53-2DF904AD0D5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rot="5400000" flipV="1">
            <a:off x="5751749" y="5591740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3FE5A585-2F63-E874-0BBF-F5CCD8C114E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rot="5400000" flipV="1">
            <a:off x="5449913" y="528990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ADE0987-6EE7-5C5F-4682-3A377284AB50}"/>
              </a:ext>
            </a:extLst>
          </p:cNvPr>
          <p:cNvSpPr txBox="1"/>
          <p:nvPr/>
        </p:nvSpPr>
        <p:spPr>
          <a:xfrm>
            <a:off x="433445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Modularity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352C9E8-2114-BF63-D958-D631967C1DE6}"/>
              </a:ext>
            </a:extLst>
          </p:cNvPr>
          <p:cNvSpPr txBox="1"/>
          <p:nvPr/>
        </p:nvSpPr>
        <p:spPr>
          <a:xfrm>
            <a:off x="2685594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Circuits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9AF21B4-2518-35AB-B467-6E5BBB35C0C9}"/>
              </a:ext>
            </a:extLst>
          </p:cNvPr>
          <p:cNvSpPr txBox="1"/>
          <p:nvPr/>
        </p:nvSpPr>
        <p:spPr>
          <a:xfrm>
            <a:off x="4976388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Sparsity</a:t>
            </a:r>
          </a:p>
        </p:txBody>
      </p:sp>
      <p:sp>
        <p:nvSpPr>
          <p:cNvPr id="114" name="Rettangolo con angoli arrotondati 113">
            <a:extLst>
              <a:ext uri="{FF2B5EF4-FFF2-40B4-BE49-F238E27FC236}">
                <a16:creationId xmlns:a16="http://schemas.microsoft.com/office/drawing/2014/main" id="{6C3AE9A6-BCC3-A9CA-303C-168845A740AE}"/>
              </a:ext>
            </a:extLst>
          </p:cNvPr>
          <p:cNvSpPr/>
          <p:nvPr/>
        </p:nvSpPr>
        <p:spPr>
          <a:xfrm>
            <a:off x="4976387" y="4895041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ccia in giù 114">
            <a:extLst>
              <a:ext uri="{FF2B5EF4-FFF2-40B4-BE49-F238E27FC236}">
                <a16:creationId xmlns:a16="http://schemas.microsoft.com/office/drawing/2014/main" id="{3DF30E53-2E56-2EC1-BD92-A3C19E71268A}"/>
              </a:ext>
            </a:extLst>
          </p:cNvPr>
          <p:cNvSpPr/>
          <p:nvPr/>
        </p:nvSpPr>
        <p:spPr>
          <a:xfrm rot="5400000">
            <a:off x="6888125" y="423441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5EB0047F-D20A-186D-2C1E-582CD22E4C1E}"/>
              </a:ext>
            </a:extLst>
          </p:cNvPr>
          <p:cNvSpPr txBox="1"/>
          <p:nvPr/>
        </p:nvSpPr>
        <p:spPr>
          <a:xfrm>
            <a:off x="6964395" y="4199152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Neuron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A7F3EF3E-BE5F-BB32-8A64-924DF85B517E}"/>
              </a:ext>
            </a:extLst>
          </p:cNvPr>
          <p:cNvSpPr txBox="1"/>
          <p:nvPr/>
        </p:nvSpPr>
        <p:spPr>
          <a:xfrm>
            <a:off x="7056009" y="492867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Layer</a:t>
            </a:r>
          </a:p>
        </p:txBody>
      </p:sp>
      <p:sp>
        <p:nvSpPr>
          <p:cNvPr id="118" name="Freccia in giù 117">
            <a:extLst>
              <a:ext uri="{FF2B5EF4-FFF2-40B4-BE49-F238E27FC236}">
                <a16:creationId xmlns:a16="http://schemas.microsoft.com/office/drawing/2014/main" id="{E6D410E9-2176-877B-D93E-5459AF026889}"/>
              </a:ext>
            </a:extLst>
          </p:cNvPr>
          <p:cNvSpPr/>
          <p:nvPr/>
        </p:nvSpPr>
        <p:spPr>
          <a:xfrm rot="5400000">
            <a:off x="7010818" y="4947511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pentagono 1">
            <a:extLst>
              <a:ext uri="{FF2B5EF4-FFF2-40B4-BE49-F238E27FC236}">
                <a16:creationId xmlns:a16="http://schemas.microsoft.com/office/drawing/2014/main" id="{09DFBC41-C533-8385-D69B-D40DE6A168BE}"/>
              </a:ext>
            </a:extLst>
          </p:cNvPr>
          <p:cNvSpPr/>
          <p:nvPr/>
        </p:nvSpPr>
        <p:spPr>
          <a:xfrm>
            <a:off x="1178171" y="949569"/>
            <a:ext cx="2110154" cy="114300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Target identification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selection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C64213F7-2AD7-25E5-4A53-C234B8295C11}"/>
              </a:ext>
            </a:extLst>
          </p:cNvPr>
          <p:cNvSpPr/>
          <p:nvPr/>
        </p:nvSpPr>
        <p:spPr>
          <a:xfrm>
            <a:off x="2831125" y="949569"/>
            <a:ext cx="2514600" cy="114300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 identification and optimization</a:t>
            </a:r>
          </a:p>
        </p:txBody>
      </p:sp>
      <p:sp>
        <p:nvSpPr>
          <p:cNvPr id="4" name="Freccia a gallone 3">
            <a:extLst>
              <a:ext uri="{FF2B5EF4-FFF2-40B4-BE49-F238E27FC236}">
                <a16:creationId xmlns:a16="http://schemas.microsoft.com/office/drawing/2014/main" id="{6B2B30C2-2B5B-E376-6FFB-626F481C0DB3}"/>
              </a:ext>
            </a:extLst>
          </p:cNvPr>
          <p:cNvSpPr/>
          <p:nvPr/>
        </p:nvSpPr>
        <p:spPr>
          <a:xfrm>
            <a:off x="4888524" y="949569"/>
            <a:ext cx="2514600" cy="11430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preclinical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F5C3F16-DC2F-17DB-FE5B-A21120BA736E}"/>
              </a:ext>
            </a:extLst>
          </p:cNvPr>
          <p:cNvSpPr/>
          <p:nvPr/>
        </p:nvSpPr>
        <p:spPr>
          <a:xfrm>
            <a:off x="6998679" y="949569"/>
            <a:ext cx="2514600" cy="11430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Clinical phase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45BFF841-1437-B6CC-6C8B-32CF7BDEA00E}"/>
              </a:ext>
            </a:extLst>
          </p:cNvPr>
          <p:cNvSpPr/>
          <p:nvPr/>
        </p:nvSpPr>
        <p:spPr>
          <a:xfrm>
            <a:off x="9056078" y="949569"/>
            <a:ext cx="2514600" cy="1143000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beyond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EBD1BCB-4BE8-B643-0662-4E9B9EA8663A}"/>
              </a:ext>
            </a:extLst>
          </p:cNvPr>
          <p:cNvSpPr/>
          <p:nvPr/>
        </p:nvSpPr>
        <p:spPr>
          <a:xfrm>
            <a:off x="878782" y="4760978"/>
            <a:ext cx="1987061" cy="2725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identification,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discovery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structure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0C603BB-A852-D5B0-941B-3411D0B6AB37}"/>
              </a:ext>
            </a:extLst>
          </p:cNvPr>
          <p:cNvSpPr/>
          <p:nvPr/>
        </p:nvSpPr>
        <p:spPr>
          <a:xfrm>
            <a:off x="2958162" y="4760979"/>
            <a:ext cx="1987061" cy="27256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hit identification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 molecular 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docking, screening, and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lead optimization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7154C3-831F-9EA0-B42B-460D414859E9}"/>
              </a:ext>
            </a:extLst>
          </p:cNvPr>
          <p:cNvSpPr/>
          <p:nvPr/>
        </p:nvSpPr>
        <p:spPr>
          <a:xfrm>
            <a:off x="5081954" y="4760983"/>
            <a:ext cx="1987061" cy="2725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In vitro and in vivo testing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Toxicity </a:t>
            </a:r>
            <a:r>
              <a:rPr lang="en-US" dirty="0" err="1">
                <a:solidFill>
                  <a:sysClr val="windowText" lastClr="000000"/>
                </a:solidFill>
              </a:rPr>
              <a:t>assesment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F20269-A94A-C40C-F6EC-7930FB0A7A86}"/>
              </a:ext>
            </a:extLst>
          </p:cNvPr>
          <p:cNvSpPr/>
          <p:nvPr/>
        </p:nvSpPr>
        <p:spPr>
          <a:xfrm>
            <a:off x="7204667" y="4760978"/>
            <a:ext cx="1987061" cy="2725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I: safety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II: efficacy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-Trial Phase III: </a:t>
            </a:r>
            <a:r>
              <a:rPr lang="en-US" dirty="0" err="1">
                <a:solidFill>
                  <a:schemeClr val="bg1"/>
                </a:solidFill>
              </a:rPr>
              <a:t>effictiveness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C32B46-4BC7-6DDD-2A13-3DA2B3B05F2E}"/>
              </a:ext>
            </a:extLst>
          </p:cNvPr>
          <p:cNvSpPr/>
          <p:nvPr/>
        </p:nvSpPr>
        <p:spPr>
          <a:xfrm>
            <a:off x="9319838" y="4752042"/>
            <a:ext cx="1987061" cy="272561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Regulatory agency approval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launch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pharmacovigilance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DDD9B4-CBF8-94E5-C71E-61E119E4CF18}"/>
              </a:ext>
            </a:extLst>
          </p:cNvPr>
          <p:cNvSpPr txBox="1"/>
          <p:nvPr/>
        </p:nvSpPr>
        <p:spPr>
          <a:xfrm>
            <a:off x="-1" y="2807642"/>
            <a:ext cx="138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</a:t>
            </a:r>
          </a:p>
          <a:p>
            <a:r>
              <a:rPr lang="en-US" b="1" dirty="0"/>
              <a:t>Cost (M$)</a:t>
            </a:r>
          </a:p>
          <a:p>
            <a:r>
              <a:rPr lang="en-US" b="1" dirty="0"/>
              <a:t>% survival</a:t>
            </a:r>
          </a:p>
          <a:p>
            <a:r>
              <a:rPr lang="en-US" b="1" dirty="0"/>
              <a:t>Duration (y)</a:t>
            </a:r>
          </a:p>
          <a:p>
            <a:endParaRPr lang="en-US" b="1" dirty="0"/>
          </a:p>
          <a:p>
            <a:r>
              <a:rPr lang="en-US" b="1" dirty="0"/>
              <a:t>compounds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E4FC15-5BA8-B19B-BA2E-6303DD95AE89}"/>
              </a:ext>
            </a:extLst>
          </p:cNvPr>
          <p:cNvSpPr txBox="1"/>
          <p:nvPr/>
        </p:nvSpPr>
        <p:spPr>
          <a:xfrm>
            <a:off x="3384135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10-500</a:t>
            </a:r>
          </a:p>
          <a:p>
            <a:pPr algn="ctr"/>
            <a:r>
              <a:rPr lang="en-US" b="1" dirty="0"/>
              <a:t>48</a:t>
            </a:r>
          </a:p>
          <a:p>
            <a:pPr algn="ctr"/>
            <a:r>
              <a:rPr lang="en-US" b="1" dirty="0"/>
              <a:t>4,5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A3CF8-F63A-00D6-1726-8E1794254CBE}"/>
              </a:ext>
            </a:extLst>
          </p:cNvPr>
          <p:cNvSpPr txBox="1"/>
          <p:nvPr/>
        </p:nvSpPr>
        <p:spPr>
          <a:xfrm>
            <a:off x="527842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10-150</a:t>
            </a:r>
          </a:p>
          <a:p>
            <a:pPr algn="ctr"/>
            <a:r>
              <a:rPr lang="en-US" b="1" dirty="0"/>
              <a:t>38</a:t>
            </a:r>
          </a:p>
          <a:p>
            <a:pPr algn="ctr"/>
            <a:r>
              <a:rPr lang="en-US" b="1" dirty="0"/>
              <a:t>2,3</a:t>
            </a: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F16E0974-16C4-B2DA-2B19-E26B621597D0}"/>
              </a:ext>
            </a:extLst>
          </p:cNvPr>
          <p:cNvSpPr/>
          <p:nvPr/>
        </p:nvSpPr>
        <p:spPr>
          <a:xfrm>
            <a:off x="6928337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CBE84DFF-5751-E0EF-5694-B8E69ED27398}"/>
              </a:ext>
            </a:extLst>
          </p:cNvPr>
          <p:cNvSpPr/>
          <p:nvPr/>
        </p:nvSpPr>
        <p:spPr>
          <a:xfrm>
            <a:off x="7725393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173485A6-8459-1731-5AD7-902BA12C18C6}"/>
              </a:ext>
            </a:extLst>
          </p:cNvPr>
          <p:cNvSpPr/>
          <p:nvPr/>
        </p:nvSpPr>
        <p:spPr>
          <a:xfrm>
            <a:off x="8510949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28B7BA-A35F-F1F3-901C-78E171415628}"/>
              </a:ext>
            </a:extLst>
          </p:cNvPr>
          <p:cNvSpPr txBox="1"/>
          <p:nvPr/>
        </p:nvSpPr>
        <p:spPr>
          <a:xfrm>
            <a:off x="666546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2,1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F21120-925F-B607-8907-D8766E515E7E}"/>
              </a:ext>
            </a:extLst>
          </p:cNvPr>
          <p:cNvSpPr txBox="1"/>
          <p:nvPr/>
        </p:nvSpPr>
        <p:spPr>
          <a:xfrm>
            <a:off x="7573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58</a:t>
            </a:r>
          </a:p>
          <a:p>
            <a:pPr algn="ctr"/>
            <a:r>
              <a:rPr lang="en-US" b="1" dirty="0"/>
              <a:t>12</a:t>
            </a:r>
          </a:p>
          <a:p>
            <a:pPr algn="ctr"/>
            <a:r>
              <a:rPr lang="en-US" b="1" dirty="0"/>
              <a:t>3,1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16F1BD-CFAD-0CAF-5E7C-76C845C2A973}"/>
              </a:ext>
            </a:extLst>
          </p:cNvPr>
          <p:cNvSpPr txBox="1"/>
          <p:nvPr/>
        </p:nvSpPr>
        <p:spPr>
          <a:xfrm>
            <a:off x="8361480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255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b="1" dirty="0"/>
              <a:t>2,5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BC1DD97-5275-B8E4-65A2-169A27812EEE}"/>
              </a:ext>
            </a:extLst>
          </p:cNvPr>
          <p:cNvSpPr txBox="1"/>
          <p:nvPr/>
        </p:nvSpPr>
        <p:spPr>
          <a:xfrm>
            <a:off x="9634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3-50</a:t>
            </a:r>
          </a:p>
          <a:p>
            <a:pPr algn="ctr"/>
            <a:r>
              <a:rPr lang="en-US" b="1" dirty="0"/>
              <a:t>6</a:t>
            </a:r>
          </a:p>
          <a:p>
            <a:pPr algn="ctr"/>
            <a:r>
              <a:rPr lang="en-US" b="1" dirty="0"/>
              <a:t>1,5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45BF33-658A-5BE5-A4B3-0480A99D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-204662"/>
            <a:ext cx="1116698" cy="11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lo a calotta">
            <a:extLst>
              <a:ext uri="{FF2B5EF4-FFF2-40B4-BE49-F238E27FC236}">
                <a16:creationId xmlns:a16="http://schemas.microsoft.com/office/drawing/2014/main" id="{02D16611-809A-02E5-851D-D81BD8CA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22" y="-272560"/>
            <a:ext cx="1262617" cy="11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A8E14830-FF65-5F01-34C4-4D31F50E5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7" t="10572" r="10778" b="24056"/>
          <a:stretch/>
        </p:blipFill>
        <p:spPr bwMode="auto">
          <a:xfrm>
            <a:off x="5178199" y="83135"/>
            <a:ext cx="1487265" cy="7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BA976D99-3F1A-59E2-005C-702E9698CBD3}"/>
              </a:ext>
            </a:extLst>
          </p:cNvPr>
          <p:cNvGrpSpPr/>
          <p:nvPr/>
        </p:nvGrpSpPr>
        <p:grpSpPr>
          <a:xfrm>
            <a:off x="7925817" y="-44101"/>
            <a:ext cx="585131" cy="861094"/>
            <a:chOff x="4098983" y="1359773"/>
            <a:chExt cx="422024" cy="733858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7166BE4A-F5D8-00CB-7810-DE9224F5DB2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F7FECA1-A06D-1A59-4E17-3C6FCC60C4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0FB7B8F4-D64F-9C40-028F-3E4E5218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06" y="-283171"/>
            <a:ext cx="146688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C85ACCD9-CA3D-042B-D817-9CF73BCC133E}"/>
              </a:ext>
            </a:extLst>
          </p:cNvPr>
          <p:cNvSpPr/>
          <p:nvPr/>
        </p:nvSpPr>
        <p:spPr>
          <a:xfrm rot="5400000">
            <a:off x="4758217" y="2552332"/>
            <a:ext cx="595853" cy="34576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668C1F-C17E-9FAB-A130-3D8CFAC396FD}"/>
              </a:ext>
            </a:extLst>
          </p:cNvPr>
          <p:cNvSpPr txBox="1"/>
          <p:nvPr/>
        </p:nvSpPr>
        <p:spPr>
          <a:xfrm>
            <a:off x="3188967" y="411602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&gt;1000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FBB2FF-700E-AB44-7F96-F191D4E07FB0}"/>
              </a:ext>
            </a:extLst>
          </p:cNvPr>
          <p:cNvSpPr txBox="1"/>
          <p:nvPr/>
        </p:nvSpPr>
        <p:spPr>
          <a:xfrm>
            <a:off x="6439391" y="4104426"/>
            <a:ext cx="88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1-5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357CA9C3-DE64-5A5E-F487-8F0C51C4E847}"/>
              </a:ext>
            </a:extLst>
          </p:cNvPr>
          <p:cNvSpPr txBox="1"/>
          <p:nvPr/>
        </p:nvSpPr>
        <p:spPr>
          <a:xfrm>
            <a:off x="4688282" y="409500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&lt;250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BFA36F32-EAFE-2DC2-301F-D3CB9126AA83}"/>
              </a:ext>
            </a:extLst>
          </p:cNvPr>
          <p:cNvSpPr txBox="1"/>
          <p:nvPr/>
        </p:nvSpPr>
        <p:spPr>
          <a:xfrm>
            <a:off x="3628991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8E7CAE3-D68F-220D-BBEB-D66DFB88F4B6}"/>
              </a:ext>
            </a:extLst>
          </p:cNvPr>
          <p:cNvSpPr txBox="1"/>
          <p:nvPr/>
        </p:nvSpPr>
        <p:spPr>
          <a:xfrm>
            <a:off x="5523757" y="2686437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7E79BA77-D365-B657-51B9-D15A9DCA93BD}"/>
              </a:ext>
            </a:extLst>
          </p:cNvPr>
          <p:cNvSpPr txBox="1"/>
          <p:nvPr/>
        </p:nvSpPr>
        <p:spPr>
          <a:xfrm>
            <a:off x="6884108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50-70</a:t>
            </a:r>
          </a:p>
        </p:txBody>
      </p:sp>
      <p:sp>
        <p:nvSpPr>
          <p:cNvPr id="1031" name="CasellaDiTesto 1030">
            <a:extLst>
              <a:ext uri="{FF2B5EF4-FFF2-40B4-BE49-F238E27FC236}">
                <a16:creationId xmlns:a16="http://schemas.microsoft.com/office/drawing/2014/main" id="{72CA6E21-A776-665F-C7C9-42EC290C9C4F}"/>
              </a:ext>
            </a:extLst>
          </p:cNvPr>
          <p:cNvSpPr txBox="1"/>
          <p:nvPr/>
        </p:nvSpPr>
        <p:spPr>
          <a:xfrm>
            <a:off x="7586173" y="2683696"/>
            <a:ext cx="103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100-150</a:t>
            </a:r>
          </a:p>
        </p:txBody>
      </p: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7FF210D-7BE3-AD39-F3E3-B484CBACBCED}"/>
              </a:ext>
            </a:extLst>
          </p:cNvPr>
          <p:cNvSpPr txBox="1"/>
          <p:nvPr/>
        </p:nvSpPr>
        <p:spPr>
          <a:xfrm>
            <a:off x="8598455" y="2699126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806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84BABB-A7C7-656E-C319-DB9BE0C2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1" y="772581"/>
            <a:ext cx="2062060" cy="20620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D3DCDB-1E93-4629-EF95-6988EF086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1" y="772580"/>
            <a:ext cx="2062060" cy="20620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6D06910-58DE-03E5-22D2-3609C10B2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81" y="772580"/>
            <a:ext cx="2062060" cy="206206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1BD70B0C-7DF9-8309-B3E2-ED8758284474}"/>
              </a:ext>
            </a:extLst>
          </p:cNvPr>
          <p:cNvGrpSpPr/>
          <p:nvPr/>
        </p:nvGrpSpPr>
        <p:grpSpPr>
          <a:xfrm>
            <a:off x="5691685" y="2973978"/>
            <a:ext cx="1870626" cy="1049382"/>
            <a:chOff x="5309304" y="2973978"/>
            <a:chExt cx="1870626" cy="104938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80E9BF0A-4DFD-764F-B89A-5D9E8C12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734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/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AA646E5-F707-0E87-802A-7C075A2016B5}"/>
              </a:ext>
            </a:extLst>
          </p:cNvPr>
          <p:cNvGrpSpPr/>
          <p:nvPr/>
        </p:nvGrpSpPr>
        <p:grpSpPr>
          <a:xfrm>
            <a:off x="2240637" y="2973978"/>
            <a:ext cx="1906534" cy="1049382"/>
            <a:chOff x="2240637" y="2973978"/>
            <a:chExt cx="1906534" cy="104938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D4D3B8F-BFE3-0CD4-5AC9-DE674EC8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4581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/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37C6648-2FAD-8D9F-18B4-B9C33A293862}"/>
              </a:ext>
            </a:extLst>
          </p:cNvPr>
          <p:cNvGrpSpPr/>
          <p:nvPr/>
        </p:nvGrpSpPr>
        <p:grpSpPr>
          <a:xfrm>
            <a:off x="9035313" y="2973978"/>
            <a:ext cx="1914428" cy="1049382"/>
            <a:chOff x="8486682" y="2973978"/>
            <a:chExt cx="1914428" cy="104938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BE44142-42D1-C342-46C7-03040EDF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852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/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926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1A49DFC2-CC30-A397-13B6-FC2342E7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809" y="4585723"/>
            <a:ext cx="1834170" cy="1777908"/>
          </a:xfrm>
          <a:prstGeom prst="rect">
            <a:avLst/>
          </a:prstGeom>
        </p:spPr>
      </p:pic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986FFA1B-B6D7-D5BB-B60F-D24C1177C62A}"/>
              </a:ext>
            </a:extLst>
          </p:cNvPr>
          <p:cNvCxnSpPr>
            <a:stCxn id="8" idx="2"/>
            <a:endCxn id="14" idx="1"/>
          </p:cNvCxnSpPr>
          <p:nvPr/>
        </p:nvCxnSpPr>
        <p:spPr>
          <a:xfrm rot="16200000" flipH="1">
            <a:off x="3814684" y="3814551"/>
            <a:ext cx="1451317" cy="186893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E65CC955-0547-1438-A58E-6BA8D3106472}"/>
              </a:ext>
            </a:extLst>
          </p:cNvPr>
          <p:cNvCxnSpPr>
            <a:cxnSpLocks/>
            <a:stCxn id="10" idx="2"/>
            <a:endCxn id="14" idx="3"/>
          </p:cNvCxnSpPr>
          <p:nvPr/>
        </p:nvCxnSpPr>
        <p:spPr>
          <a:xfrm rot="5400000">
            <a:off x="8133055" y="3199285"/>
            <a:ext cx="1451317" cy="309946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B6AF92B5-68B0-BA1B-8180-EABB85053846}"/>
              </a:ext>
            </a:extLst>
          </p:cNvPr>
          <p:cNvCxnSpPr>
            <a:cxnSpLocks/>
          </p:cNvCxnSpPr>
          <p:nvPr/>
        </p:nvCxnSpPr>
        <p:spPr>
          <a:xfrm>
            <a:off x="6555510" y="4023360"/>
            <a:ext cx="0" cy="562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1FB33C8-F26A-943A-6673-36A314B93659}"/>
              </a:ext>
            </a:extLst>
          </p:cNvPr>
          <p:cNvSpPr txBox="1"/>
          <p:nvPr/>
        </p:nvSpPr>
        <p:spPr>
          <a:xfrm>
            <a:off x="629553" y="3105834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model training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466E4E7F-4C44-4AE9-2A09-3C8CE137F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44" y="1722548"/>
            <a:ext cx="1094696" cy="1094696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6E2C349-3A56-5D60-AEEB-AB63B8253D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18" y="1722547"/>
            <a:ext cx="1094697" cy="1094697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DAEAD67-EE03-6CD1-290B-84E172F91330}"/>
              </a:ext>
            </a:extLst>
          </p:cNvPr>
          <p:cNvSpPr txBox="1"/>
          <p:nvPr/>
        </p:nvSpPr>
        <p:spPr>
          <a:xfrm>
            <a:off x="5384914" y="6308217"/>
            <a:ext cx="20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Global Model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C12D0427-F3DD-375C-EA5C-040C5B59EF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22" y="1722547"/>
            <a:ext cx="1082590" cy="108259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84C957C-E579-0C55-A018-E69E0A8E9EC9}"/>
              </a:ext>
            </a:extLst>
          </p:cNvPr>
          <p:cNvSpPr txBox="1"/>
          <p:nvPr/>
        </p:nvSpPr>
        <p:spPr>
          <a:xfrm>
            <a:off x="1608668" y="4023358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gradient transmitted 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3F106209-FF52-DD39-F30F-85E8314C48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7" y="5474676"/>
            <a:ext cx="2205107" cy="2205107"/>
          </a:xfrm>
          <a:prstGeom prst="rect">
            <a:avLst/>
          </a:prstGeom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50031F94-A1F9-F835-7D73-A300BEA77F2F}"/>
              </a:ext>
            </a:extLst>
          </p:cNvPr>
          <p:cNvCxnSpPr>
            <a:cxnSpLocks/>
          </p:cNvCxnSpPr>
          <p:nvPr/>
        </p:nvCxnSpPr>
        <p:spPr>
          <a:xfrm flipH="1">
            <a:off x="2834324" y="5932411"/>
            <a:ext cx="2665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A487FEE-BA71-F067-B664-CB1E7D72EA30}"/>
              </a:ext>
            </a:extLst>
          </p:cNvPr>
          <p:cNvSpPr txBox="1"/>
          <p:nvPr/>
        </p:nvSpPr>
        <p:spPr>
          <a:xfrm>
            <a:off x="543759" y="1275537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FAC1986-F5D3-F345-842E-A47F84BD7736}"/>
              </a:ext>
            </a:extLst>
          </p:cNvPr>
          <p:cNvSpPr txBox="1"/>
          <p:nvPr/>
        </p:nvSpPr>
        <p:spPr>
          <a:xfrm>
            <a:off x="3946936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553E060-5242-92C5-4D04-B16FBA7F915B}"/>
              </a:ext>
            </a:extLst>
          </p:cNvPr>
          <p:cNvSpPr txBox="1"/>
          <p:nvPr/>
        </p:nvSpPr>
        <p:spPr>
          <a:xfrm>
            <a:off x="7432123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23D6969-59FC-83AB-9F76-883228158EA8}"/>
              </a:ext>
            </a:extLst>
          </p:cNvPr>
          <p:cNvSpPr txBox="1"/>
          <p:nvPr/>
        </p:nvSpPr>
        <p:spPr>
          <a:xfrm>
            <a:off x="3436241" y="5932411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server</a:t>
            </a:r>
          </a:p>
        </p:txBody>
      </p:sp>
    </p:spTree>
    <p:extLst>
      <p:ext uri="{BB962C8B-B14F-4D97-AF65-F5344CB8AC3E}">
        <p14:creationId xmlns:p14="http://schemas.microsoft.com/office/powerpoint/2010/main" val="333089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A35891F-823B-C2FD-9AF4-9EECE47A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7" y="518765"/>
            <a:ext cx="2497388" cy="17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63">
            <a:extLst>
              <a:ext uri="{FF2B5EF4-FFF2-40B4-BE49-F238E27FC236}">
                <a16:creationId xmlns:a16="http://schemas.microsoft.com/office/drawing/2014/main" id="{F79F8630-C162-9EAA-1343-6D896F0BC9BF}"/>
              </a:ext>
            </a:extLst>
          </p:cNvPr>
          <p:cNvSpPr txBox="1"/>
          <p:nvPr/>
        </p:nvSpPr>
        <p:spPr>
          <a:xfrm>
            <a:off x="1026834" y="2469193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Electronic health record</a:t>
            </a:r>
          </a:p>
        </p:txBody>
      </p:sp>
      <p:pic>
        <p:nvPicPr>
          <p:cNvPr id="3" name="Picture 2" descr="formula di struttura">
            <a:extLst>
              <a:ext uri="{FF2B5EF4-FFF2-40B4-BE49-F238E27FC236}">
                <a16:creationId xmlns:a16="http://schemas.microsoft.com/office/drawing/2014/main" id="{76CE0858-F77E-0B51-5304-304AD0C7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3" y="134315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ccia a destra 20">
            <a:extLst>
              <a:ext uri="{FF2B5EF4-FFF2-40B4-BE49-F238E27FC236}">
                <a16:creationId xmlns:a16="http://schemas.microsoft.com/office/drawing/2014/main" id="{4E27C6FF-4EFC-2451-DAD5-7F108FE8D830}"/>
              </a:ext>
            </a:extLst>
          </p:cNvPr>
          <p:cNvSpPr/>
          <p:nvPr/>
        </p:nvSpPr>
        <p:spPr>
          <a:xfrm rot="5400000">
            <a:off x="4759475" y="1709156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63">
            <a:extLst>
              <a:ext uri="{FF2B5EF4-FFF2-40B4-BE49-F238E27FC236}">
                <a16:creationId xmlns:a16="http://schemas.microsoft.com/office/drawing/2014/main" id="{3A365992-EB34-3C1D-E30F-F416AE2F24C5}"/>
              </a:ext>
            </a:extLst>
          </p:cNvPr>
          <p:cNvSpPr txBox="1"/>
          <p:nvPr/>
        </p:nvSpPr>
        <p:spPr>
          <a:xfrm>
            <a:off x="4021213" y="2469193"/>
            <a:ext cx="319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Chemical molecules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8DBA2-C414-7F91-A2A3-DE36F0FA34E6}"/>
              </a:ext>
            </a:extLst>
          </p:cNvPr>
          <p:cNvSpPr txBox="1"/>
          <p:nvPr/>
        </p:nvSpPr>
        <p:spPr>
          <a:xfrm>
            <a:off x="3813431" y="2150982"/>
            <a:ext cx="3398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CN1C=NC2=C1C(=O)N(C(=O)N2C)C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C36851-739E-23EB-1750-EDF949F4390B}"/>
              </a:ext>
            </a:extLst>
          </p:cNvPr>
          <p:cNvSpPr txBox="1"/>
          <p:nvPr/>
        </p:nvSpPr>
        <p:spPr>
          <a:xfrm>
            <a:off x="5226019" y="1652006"/>
            <a:ext cx="16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SMILES format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68E12E-257E-EBA0-FEF2-93B5F3F8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97" y="340476"/>
            <a:ext cx="1473454" cy="19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63">
            <a:extLst>
              <a:ext uri="{FF2B5EF4-FFF2-40B4-BE49-F238E27FC236}">
                <a16:creationId xmlns:a16="http://schemas.microsoft.com/office/drawing/2014/main" id="{29487C05-3918-8554-F109-9D2F23B54FA6}"/>
              </a:ext>
            </a:extLst>
          </p:cNvPr>
          <p:cNvSpPr txBox="1"/>
          <p:nvPr/>
        </p:nvSpPr>
        <p:spPr>
          <a:xfrm>
            <a:off x="7865087" y="2469193"/>
            <a:ext cx="191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Scentific</a:t>
            </a:r>
            <a:r>
              <a:rPr lang="en-US" b="1" dirty="0"/>
              <a:t> literature</a:t>
            </a:r>
          </a:p>
        </p:txBody>
      </p:sp>
      <p:grpSp>
        <p:nvGrpSpPr>
          <p:cNvPr id="14" name="Gruppo 241">
            <a:extLst>
              <a:ext uri="{FF2B5EF4-FFF2-40B4-BE49-F238E27FC236}">
                <a16:creationId xmlns:a16="http://schemas.microsoft.com/office/drawing/2014/main" id="{C14B44DD-52F5-922A-3554-F124976E1790}"/>
              </a:ext>
            </a:extLst>
          </p:cNvPr>
          <p:cNvGrpSpPr>
            <a:grpSpLocks noChangeAspect="1"/>
          </p:cNvGrpSpPr>
          <p:nvPr/>
        </p:nvGrpSpPr>
        <p:grpSpPr>
          <a:xfrm>
            <a:off x="481951" y="3713972"/>
            <a:ext cx="547348" cy="457198"/>
            <a:chOff x="3130062" y="826477"/>
            <a:chExt cx="1934308" cy="1615720"/>
          </a:xfrm>
        </p:grpSpPr>
        <p:sp>
          <p:nvSpPr>
            <p:cNvPr id="15" name="Ovale 242">
              <a:extLst>
                <a:ext uri="{FF2B5EF4-FFF2-40B4-BE49-F238E27FC236}">
                  <a16:creationId xmlns:a16="http://schemas.microsoft.com/office/drawing/2014/main" id="{24E068DB-56F4-8FF0-E000-E40A2373A1C2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e 243">
              <a:extLst>
                <a:ext uri="{FF2B5EF4-FFF2-40B4-BE49-F238E27FC236}">
                  <a16:creationId xmlns:a16="http://schemas.microsoft.com/office/drawing/2014/main" id="{FD9402F9-8125-00CF-055A-CACE1708EFC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e 244">
              <a:extLst>
                <a:ext uri="{FF2B5EF4-FFF2-40B4-BE49-F238E27FC236}">
                  <a16:creationId xmlns:a16="http://schemas.microsoft.com/office/drawing/2014/main" id="{F5DA5A47-3F28-D810-7036-D11AD7CC786C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e 245">
              <a:extLst>
                <a:ext uri="{FF2B5EF4-FFF2-40B4-BE49-F238E27FC236}">
                  <a16:creationId xmlns:a16="http://schemas.microsoft.com/office/drawing/2014/main" id="{C24A3EE2-775A-9A4D-D689-15F1EB4C389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e 246">
              <a:extLst>
                <a:ext uri="{FF2B5EF4-FFF2-40B4-BE49-F238E27FC236}">
                  <a16:creationId xmlns:a16="http://schemas.microsoft.com/office/drawing/2014/main" id="{2C4795B7-FED4-8D5D-FFBA-7515FE8F42D6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e 247">
              <a:extLst>
                <a:ext uri="{FF2B5EF4-FFF2-40B4-BE49-F238E27FC236}">
                  <a16:creationId xmlns:a16="http://schemas.microsoft.com/office/drawing/2014/main" id="{E2778D8E-449F-CE1C-014A-1AD18059AFC3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48">
              <a:extLst>
                <a:ext uri="{FF2B5EF4-FFF2-40B4-BE49-F238E27FC236}">
                  <a16:creationId xmlns:a16="http://schemas.microsoft.com/office/drawing/2014/main" id="{74362886-FA1E-EFF0-7046-3C3FA273102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49">
              <a:extLst>
                <a:ext uri="{FF2B5EF4-FFF2-40B4-BE49-F238E27FC236}">
                  <a16:creationId xmlns:a16="http://schemas.microsoft.com/office/drawing/2014/main" id="{60C57A88-C85A-4515-7B18-E65025F50935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50">
              <a:extLst>
                <a:ext uri="{FF2B5EF4-FFF2-40B4-BE49-F238E27FC236}">
                  <a16:creationId xmlns:a16="http://schemas.microsoft.com/office/drawing/2014/main" id="{B98BAE83-323E-85D6-C4CF-6B684D20EBC2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51">
              <a:extLst>
                <a:ext uri="{FF2B5EF4-FFF2-40B4-BE49-F238E27FC236}">
                  <a16:creationId xmlns:a16="http://schemas.microsoft.com/office/drawing/2014/main" id="{3E8904FF-26F3-6136-9890-FEDEF647CD55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52">
              <a:extLst>
                <a:ext uri="{FF2B5EF4-FFF2-40B4-BE49-F238E27FC236}">
                  <a16:creationId xmlns:a16="http://schemas.microsoft.com/office/drawing/2014/main" id="{EF9A10EE-F42D-DAEE-37C3-32D59A8D1EAB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3">
              <a:extLst>
                <a:ext uri="{FF2B5EF4-FFF2-40B4-BE49-F238E27FC236}">
                  <a16:creationId xmlns:a16="http://schemas.microsoft.com/office/drawing/2014/main" id="{F0D7DB38-7EE5-C3EE-6EA8-5DA86E96E8F8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54">
              <a:extLst>
                <a:ext uri="{FF2B5EF4-FFF2-40B4-BE49-F238E27FC236}">
                  <a16:creationId xmlns:a16="http://schemas.microsoft.com/office/drawing/2014/main" id="{A9AEFAD3-F937-4768-D820-EF15A100E3C4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55">
              <a:extLst>
                <a:ext uri="{FF2B5EF4-FFF2-40B4-BE49-F238E27FC236}">
                  <a16:creationId xmlns:a16="http://schemas.microsoft.com/office/drawing/2014/main" id="{F8A08A26-C62B-CDA7-953B-E58AA7EB7F94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56">
              <a:extLst>
                <a:ext uri="{FF2B5EF4-FFF2-40B4-BE49-F238E27FC236}">
                  <a16:creationId xmlns:a16="http://schemas.microsoft.com/office/drawing/2014/main" id="{25730E6D-CDD0-2087-F603-9C7932EBF03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57">
              <a:extLst>
                <a:ext uri="{FF2B5EF4-FFF2-40B4-BE49-F238E27FC236}">
                  <a16:creationId xmlns:a16="http://schemas.microsoft.com/office/drawing/2014/main" id="{FED81472-38F7-1FF2-554D-D732E9AB4356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258">
              <a:extLst>
                <a:ext uri="{FF2B5EF4-FFF2-40B4-BE49-F238E27FC236}">
                  <a16:creationId xmlns:a16="http://schemas.microsoft.com/office/drawing/2014/main" id="{842BD05F-E132-938A-CACC-01A8C4D8809B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259">
              <a:extLst>
                <a:ext uri="{FF2B5EF4-FFF2-40B4-BE49-F238E27FC236}">
                  <a16:creationId xmlns:a16="http://schemas.microsoft.com/office/drawing/2014/main" id="{7EF49BB9-3680-0A26-BB2C-B61498EE26B7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260">
              <a:extLst>
                <a:ext uri="{FF2B5EF4-FFF2-40B4-BE49-F238E27FC236}">
                  <a16:creationId xmlns:a16="http://schemas.microsoft.com/office/drawing/2014/main" id="{D605DAE9-27A3-6F8A-00E9-93F1A41BD02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o 262">
            <a:extLst>
              <a:ext uri="{FF2B5EF4-FFF2-40B4-BE49-F238E27FC236}">
                <a16:creationId xmlns:a16="http://schemas.microsoft.com/office/drawing/2014/main" id="{D367C0AA-6E0C-4F2F-4A61-8733DF097E4A}"/>
              </a:ext>
            </a:extLst>
          </p:cNvPr>
          <p:cNvGrpSpPr/>
          <p:nvPr/>
        </p:nvGrpSpPr>
        <p:grpSpPr>
          <a:xfrm>
            <a:off x="2555362" y="4780844"/>
            <a:ext cx="241005" cy="407738"/>
            <a:chOff x="4098983" y="1359773"/>
            <a:chExt cx="422024" cy="73385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5" name="Rettangolo con angoli arrotondati 263">
              <a:extLst>
                <a:ext uri="{FF2B5EF4-FFF2-40B4-BE49-F238E27FC236}">
                  <a16:creationId xmlns:a16="http://schemas.microsoft.com/office/drawing/2014/main" id="{47F1E0BD-1ABF-45EB-563E-3145DAA5CE4C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6" name="Ovale 264">
              <a:extLst>
                <a:ext uri="{FF2B5EF4-FFF2-40B4-BE49-F238E27FC236}">
                  <a16:creationId xmlns:a16="http://schemas.microsoft.com/office/drawing/2014/main" id="{922C31CF-39B4-8AFC-2C7A-AAB4AF88F99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37" name="Bulle narrative : rectangle à coins arrondis 36">
            <a:extLst>
              <a:ext uri="{FF2B5EF4-FFF2-40B4-BE49-F238E27FC236}">
                <a16:creationId xmlns:a16="http://schemas.microsoft.com/office/drawing/2014/main" id="{15727428-7022-4447-DF61-19DDF9188BE6}"/>
              </a:ext>
            </a:extLst>
          </p:cNvPr>
          <p:cNvSpPr/>
          <p:nvPr/>
        </p:nvSpPr>
        <p:spPr>
          <a:xfrm>
            <a:off x="1031921" y="3327817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Bulle narrative : rectangle à coins arrondis 37">
            <a:extLst>
              <a:ext uri="{FF2B5EF4-FFF2-40B4-BE49-F238E27FC236}">
                <a16:creationId xmlns:a16="http://schemas.microsoft.com/office/drawing/2014/main" id="{66D67581-500F-47BB-2D94-45A596756FD2}"/>
              </a:ext>
            </a:extLst>
          </p:cNvPr>
          <p:cNvSpPr/>
          <p:nvPr/>
        </p:nvSpPr>
        <p:spPr>
          <a:xfrm flipH="1">
            <a:off x="481951" y="4286299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asellaDiTesto 63">
            <a:extLst>
              <a:ext uri="{FF2B5EF4-FFF2-40B4-BE49-F238E27FC236}">
                <a16:creationId xmlns:a16="http://schemas.microsoft.com/office/drawing/2014/main" id="{5FFD1D25-0BBE-45F2-298E-A6BDB174D161}"/>
              </a:ext>
            </a:extLst>
          </p:cNvPr>
          <p:cNvSpPr txBox="1"/>
          <p:nvPr/>
        </p:nvSpPr>
        <p:spPr>
          <a:xfrm>
            <a:off x="601371" y="5288993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Collected chats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9405D63-C2F3-488D-85FE-10B62C0B6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213" y="3058840"/>
            <a:ext cx="820446" cy="164417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1C85A007-77D0-7130-47A9-BF4341379FD9}"/>
              </a:ext>
            </a:extLst>
          </p:cNvPr>
          <p:cNvSpPr txBox="1"/>
          <p:nvPr/>
        </p:nvSpPr>
        <p:spPr>
          <a:xfrm>
            <a:off x="4681015" y="3327817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AGTCGGCCCTT....</a:t>
            </a:r>
            <a:endParaRPr lang="fr-FR" dirty="0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132A39AA-C63E-E121-5438-EBE3419F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28" y="3673994"/>
            <a:ext cx="1513205" cy="15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B7D2B077-0C2B-68F5-C29B-CF22723E6242}"/>
              </a:ext>
            </a:extLst>
          </p:cNvPr>
          <p:cNvSpPr txBox="1"/>
          <p:nvPr/>
        </p:nvSpPr>
        <p:spPr>
          <a:xfrm>
            <a:off x="3592262" y="4749893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MGLSDGEWQLVLNVW</a:t>
            </a:r>
          </a:p>
        </p:txBody>
      </p:sp>
      <p:sp>
        <p:nvSpPr>
          <p:cNvPr id="47" name="CasellaDiTesto 63">
            <a:extLst>
              <a:ext uri="{FF2B5EF4-FFF2-40B4-BE49-F238E27FC236}">
                <a16:creationId xmlns:a16="http://schemas.microsoft.com/office/drawing/2014/main" id="{3D3B144C-77D1-B7ED-60B3-9E273ED2837F}"/>
              </a:ext>
            </a:extLst>
          </p:cNvPr>
          <p:cNvSpPr txBox="1"/>
          <p:nvPr/>
        </p:nvSpPr>
        <p:spPr>
          <a:xfrm>
            <a:off x="3813431" y="5291492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Biological sequences</a:t>
            </a:r>
          </a:p>
        </p:txBody>
      </p:sp>
      <p:grpSp>
        <p:nvGrpSpPr>
          <p:cNvPr id="48" name="Gruppo 202">
            <a:extLst>
              <a:ext uri="{FF2B5EF4-FFF2-40B4-BE49-F238E27FC236}">
                <a16:creationId xmlns:a16="http://schemas.microsoft.com/office/drawing/2014/main" id="{6C1A26AA-A035-E7B7-BC0E-F6239A024EF9}"/>
              </a:ext>
            </a:extLst>
          </p:cNvPr>
          <p:cNvGrpSpPr/>
          <p:nvPr/>
        </p:nvGrpSpPr>
        <p:grpSpPr>
          <a:xfrm>
            <a:off x="8202016" y="3115524"/>
            <a:ext cx="693519" cy="1009107"/>
            <a:chOff x="911291" y="1250302"/>
            <a:chExt cx="1138334" cy="1810139"/>
          </a:xfrm>
        </p:grpSpPr>
        <p:sp>
          <p:nvSpPr>
            <p:cNvPr id="49" name="Rettangolo ad angolo ripiegato 203">
              <a:extLst>
                <a:ext uri="{FF2B5EF4-FFF2-40B4-BE49-F238E27FC236}">
                  <a16:creationId xmlns:a16="http://schemas.microsoft.com/office/drawing/2014/main" id="{78074066-6DEE-03D0-0BED-C7361373235F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nettore diritto 204">
              <a:extLst>
                <a:ext uri="{FF2B5EF4-FFF2-40B4-BE49-F238E27FC236}">
                  <a16:creationId xmlns:a16="http://schemas.microsoft.com/office/drawing/2014/main" id="{5E403B43-CE7D-909B-746B-D82DC7CBAF0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205">
              <a:extLst>
                <a:ext uri="{FF2B5EF4-FFF2-40B4-BE49-F238E27FC236}">
                  <a16:creationId xmlns:a16="http://schemas.microsoft.com/office/drawing/2014/main" id="{A6450487-5A4D-4AB7-298F-A3BD352DCA62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206">
              <a:extLst>
                <a:ext uri="{FF2B5EF4-FFF2-40B4-BE49-F238E27FC236}">
                  <a16:creationId xmlns:a16="http://schemas.microsoft.com/office/drawing/2014/main" id="{CEAD214A-78E0-A130-B7C6-E241EF7B1F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207">
              <a:extLst>
                <a:ext uri="{FF2B5EF4-FFF2-40B4-BE49-F238E27FC236}">
                  <a16:creationId xmlns:a16="http://schemas.microsoft.com/office/drawing/2014/main" id="{5ED0A798-9C99-2923-EF79-9E0F83EE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208">
              <a:extLst>
                <a:ext uri="{FF2B5EF4-FFF2-40B4-BE49-F238E27FC236}">
                  <a16:creationId xmlns:a16="http://schemas.microsoft.com/office/drawing/2014/main" id="{D67B772A-548E-92AF-0160-D3C5F4BB6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209">
              <a:extLst>
                <a:ext uri="{FF2B5EF4-FFF2-40B4-BE49-F238E27FC236}">
                  <a16:creationId xmlns:a16="http://schemas.microsoft.com/office/drawing/2014/main" id="{3F54E725-CF98-A015-A71D-0EDBA90457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210">
              <a:extLst>
                <a:ext uri="{FF2B5EF4-FFF2-40B4-BE49-F238E27FC236}">
                  <a16:creationId xmlns:a16="http://schemas.microsoft.com/office/drawing/2014/main" id="{8C299A06-5EF2-1ADF-E858-317577A392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211">
              <a:extLst>
                <a:ext uri="{FF2B5EF4-FFF2-40B4-BE49-F238E27FC236}">
                  <a16:creationId xmlns:a16="http://schemas.microsoft.com/office/drawing/2014/main" id="{0FB1572B-500E-DAE4-2678-AE2A934B241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o 212">
            <a:extLst>
              <a:ext uri="{FF2B5EF4-FFF2-40B4-BE49-F238E27FC236}">
                <a16:creationId xmlns:a16="http://schemas.microsoft.com/office/drawing/2014/main" id="{E287AD59-24C8-38BA-798B-DA27AA80A520}"/>
              </a:ext>
            </a:extLst>
          </p:cNvPr>
          <p:cNvGrpSpPr/>
          <p:nvPr/>
        </p:nvGrpSpPr>
        <p:grpSpPr>
          <a:xfrm>
            <a:off x="8426812" y="3562812"/>
            <a:ext cx="693519" cy="1009107"/>
            <a:chOff x="911291" y="1250302"/>
            <a:chExt cx="1138334" cy="1810139"/>
          </a:xfrm>
        </p:grpSpPr>
        <p:sp>
          <p:nvSpPr>
            <p:cNvPr id="59" name="Rettangolo ad angolo ripiegato 213">
              <a:extLst>
                <a:ext uri="{FF2B5EF4-FFF2-40B4-BE49-F238E27FC236}">
                  <a16:creationId xmlns:a16="http://schemas.microsoft.com/office/drawing/2014/main" id="{8D40A6DF-2571-D7FF-D0BF-8E2462C70C8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ttore diritto 214">
              <a:extLst>
                <a:ext uri="{FF2B5EF4-FFF2-40B4-BE49-F238E27FC236}">
                  <a16:creationId xmlns:a16="http://schemas.microsoft.com/office/drawing/2014/main" id="{34B2E800-C482-FD1E-A91F-B2DD553126B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215">
              <a:extLst>
                <a:ext uri="{FF2B5EF4-FFF2-40B4-BE49-F238E27FC236}">
                  <a16:creationId xmlns:a16="http://schemas.microsoft.com/office/drawing/2014/main" id="{A6F69F12-7E61-D371-2FFB-6686BCB7EE2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216">
              <a:extLst>
                <a:ext uri="{FF2B5EF4-FFF2-40B4-BE49-F238E27FC236}">
                  <a16:creationId xmlns:a16="http://schemas.microsoft.com/office/drawing/2014/main" id="{A250225C-389F-B3D9-E4A5-BEC005207EE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217">
              <a:extLst>
                <a:ext uri="{FF2B5EF4-FFF2-40B4-BE49-F238E27FC236}">
                  <a16:creationId xmlns:a16="http://schemas.microsoft.com/office/drawing/2014/main" id="{667669F2-A97F-F35B-0A1B-30439B6036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ttore diritto 218">
              <a:extLst>
                <a:ext uri="{FF2B5EF4-FFF2-40B4-BE49-F238E27FC236}">
                  <a16:creationId xmlns:a16="http://schemas.microsoft.com/office/drawing/2014/main" id="{226B56E6-5244-9FAF-3CAC-DB4C5E978F9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ttore diritto 219">
              <a:extLst>
                <a:ext uri="{FF2B5EF4-FFF2-40B4-BE49-F238E27FC236}">
                  <a16:creationId xmlns:a16="http://schemas.microsoft.com/office/drawing/2014/main" id="{F8349433-77DE-951E-B003-78F99F2DE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nettore diritto 220">
              <a:extLst>
                <a:ext uri="{FF2B5EF4-FFF2-40B4-BE49-F238E27FC236}">
                  <a16:creationId xmlns:a16="http://schemas.microsoft.com/office/drawing/2014/main" id="{3352084C-53B8-71F0-7231-375F6D11C42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nettore diritto 221">
              <a:extLst>
                <a:ext uri="{FF2B5EF4-FFF2-40B4-BE49-F238E27FC236}">
                  <a16:creationId xmlns:a16="http://schemas.microsoft.com/office/drawing/2014/main" id="{AB5F4A32-BB9E-C455-9019-BF893477E6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uppo 222">
            <a:extLst>
              <a:ext uri="{FF2B5EF4-FFF2-40B4-BE49-F238E27FC236}">
                <a16:creationId xmlns:a16="http://schemas.microsoft.com/office/drawing/2014/main" id="{635B7401-3E05-12CF-B750-B771223534C5}"/>
              </a:ext>
            </a:extLst>
          </p:cNvPr>
          <p:cNvGrpSpPr/>
          <p:nvPr/>
        </p:nvGrpSpPr>
        <p:grpSpPr>
          <a:xfrm>
            <a:off x="8683996" y="3987350"/>
            <a:ext cx="693519" cy="1009107"/>
            <a:chOff x="911291" y="1250302"/>
            <a:chExt cx="1138334" cy="1810139"/>
          </a:xfrm>
        </p:grpSpPr>
        <p:sp>
          <p:nvSpPr>
            <p:cNvPr id="1032" name="Rettangolo ad angolo ripiegato 223">
              <a:extLst>
                <a:ext uri="{FF2B5EF4-FFF2-40B4-BE49-F238E27FC236}">
                  <a16:creationId xmlns:a16="http://schemas.microsoft.com/office/drawing/2014/main" id="{1D411E78-42E9-F4CF-2828-D233126311C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3" name="Connettore diritto 224">
              <a:extLst>
                <a:ext uri="{FF2B5EF4-FFF2-40B4-BE49-F238E27FC236}">
                  <a16:creationId xmlns:a16="http://schemas.microsoft.com/office/drawing/2014/main" id="{6CAB45D0-F92C-CDAE-5FB0-9CE6237E92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225">
              <a:extLst>
                <a:ext uri="{FF2B5EF4-FFF2-40B4-BE49-F238E27FC236}">
                  <a16:creationId xmlns:a16="http://schemas.microsoft.com/office/drawing/2014/main" id="{B98F7E87-2981-502C-8716-8BD991B2E2A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nettore diritto 226">
              <a:extLst>
                <a:ext uri="{FF2B5EF4-FFF2-40B4-BE49-F238E27FC236}">
                  <a16:creationId xmlns:a16="http://schemas.microsoft.com/office/drawing/2014/main" id="{92CF982B-3D5E-43FF-73B0-C6FB86FA7A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nettore diritto 227">
              <a:extLst>
                <a:ext uri="{FF2B5EF4-FFF2-40B4-BE49-F238E27FC236}">
                  <a16:creationId xmlns:a16="http://schemas.microsoft.com/office/drawing/2014/main" id="{E88C2308-DDAB-015C-F127-0F02CC9F8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nettore diritto 228">
              <a:extLst>
                <a:ext uri="{FF2B5EF4-FFF2-40B4-BE49-F238E27FC236}">
                  <a16:creationId xmlns:a16="http://schemas.microsoft.com/office/drawing/2014/main" id="{79283249-EA51-95D1-94F0-F485A9B63E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Connettore diritto 229">
              <a:extLst>
                <a:ext uri="{FF2B5EF4-FFF2-40B4-BE49-F238E27FC236}">
                  <a16:creationId xmlns:a16="http://schemas.microsoft.com/office/drawing/2014/main" id="{A13E5282-4352-2069-E488-BD3841E3A1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nettore diritto 230">
              <a:extLst>
                <a:ext uri="{FF2B5EF4-FFF2-40B4-BE49-F238E27FC236}">
                  <a16:creationId xmlns:a16="http://schemas.microsoft.com/office/drawing/2014/main" id="{A1368D66-6CF5-8BE6-2608-CC66DA09991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nettore diritto 231">
              <a:extLst>
                <a:ext uri="{FF2B5EF4-FFF2-40B4-BE49-F238E27FC236}">
                  <a16:creationId xmlns:a16="http://schemas.microsoft.com/office/drawing/2014/main" id="{BAC9B9E1-A230-9E2F-04B3-EAA03888D58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CasellaDiTesto 63">
            <a:extLst>
              <a:ext uri="{FF2B5EF4-FFF2-40B4-BE49-F238E27FC236}">
                <a16:creationId xmlns:a16="http://schemas.microsoft.com/office/drawing/2014/main" id="{CD0770F2-2E79-FEC9-4DB2-F83D94D132F4}"/>
              </a:ext>
            </a:extLst>
          </p:cNvPr>
          <p:cNvSpPr txBox="1"/>
          <p:nvPr/>
        </p:nvSpPr>
        <p:spPr>
          <a:xfrm>
            <a:off x="7619537" y="5304233"/>
            <a:ext cx="269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Clinical notes, trials</a:t>
            </a:r>
            <a:r>
              <a:rPr lang="en-US" b="1"/>
              <a:t>, reports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56830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3412</TotalTime>
  <Words>1328</Words>
  <Application>Microsoft Office PowerPoint</Application>
  <PresentationFormat>Widescreen</PresentationFormat>
  <Paragraphs>354</Paragraphs>
  <Slides>20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Arial Unicode MS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25</cp:revision>
  <dcterms:created xsi:type="dcterms:W3CDTF">2024-05-09T12:23:10Z</dcterms:created>
  <dcterms:modified xsi:type="dcterms:W3CDTF">2024-11-21T18:45:21Z</dcterms:modified>
</cp:coreProperties>
</file>